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147377765" r:id="rId5"/>
    <p:sldId id="340" r:id="rId6"/>
    <p:sldId id="339" r:id="rId7"/>
    <p:sldId id="393" r:id="rId8"/>
    <p:sldId id="290" r:id="rId9"/>
    <p:sldId id="259" r:id="rId10"/>
    <p:sldId id="265" r:id="rId11"/>
    <p:sldId id="2147377767" r:id="rId12"/>
    <p:sldId id="345" r:id="rId13"/>
    <p:sldId id="336" r:id="rId14"/>
    <p:sldId id="344" r:id="rId15"/>
    <p:sldId id="2147377766" r:id="rId16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94" userDrawn="1">
          <p15:clr>
            <a:srgbClr val="A4A3A4"/>
          </p15:clr>
        </p15:guide>
        <p15:guide id="2" orient="horz" pos="2002" userDrawn="1">
          <p15:clr>
            <a:srgbClr val="A4A3A4"/>
          </p15:clr>
        </p15:guide>
        <p15:guide id="3" pos="3886" userDrawn="1">
          <p15:clr>
            <a:srgbClr val="A4A3A4"/>
          </p15:clr>
        </p15:guide>
        <p15:guide id="4" pos="3274" userDrawn="1">
          <p15:clr>
            <a:srgbClr val="A4A3A4"/>
          </p15:clr>
        </p15:guide>
        <p15:guide id="5" pos="3186" userDrawn="1">
          <p15:clr>
            <a:srgbClr val="A4A3A4"/>
          </p15:clr>
        </p15:guide>
        <p15:guide id="6" pos="4404" userDrawn="1">
          <p15:clr>
            <a:srgbClr val="A4A3A4"/>
          </p15:clr>
        </p15:guide>
        <p15:guide id="7" pos="4496" userDrawn="1">
          <p15:clr>
            <a:srgbClr val="A4A3A4"/>
          </p15:clr>
        </p15:guide>
        <p15:guide id="8" pos="5014" userDrawn="1">
          <p15:clr>
            <a:srgbClr val="A4A3A4"/>
          </p15:clr>
        </p15:guide>
        <p15:guide id="9" pos="5104" userDrawn="1">
          <p15:clr>
            <a:srgbClr val="A4A3A4"/>
          </p15:clr>
        </p15:guide>
        <p15:guide id="10" pos="2664" userDrawn="1">
          <p15:clr>
            <a:srgbClr val="A4A3A4"/>
          </p15:clr>
        </p15:guide>
        <p15:guide id="11" pos="2576" userDrawn="1">
          <p15:clr>
            <a:srgbClr val="A4A3A4"/>
          </p15:clr>
        </p15:guide>
        <p15:guide id="12" pos="2056" userDrawn="1">
          <p15:clr>
            <a:srgbClr val="A4A3A4"/>
          </p15:clr>
        </p15:guide>
        <p15:guide id="13" pos="1966" userDrawn="1">
          <p15:clr>
            <a:srgbClr val="A4A3A4"/>
          </p15:clr>
        </p15:guide>
        <p15:guide id="14" pos="1446" userDrawn="1">
          <p15:clr>
            <a:srgbClr val="A4A3A4"/>
          </p15:clr>
        </p15:guide>
        <p15:guide id="15" pos="1356" userDrawn="1">
          <p15:clr>
            <a:srgbClr val="A4A3A4"/>
          </p15:clr>
        </p15:guide>
        <p15:guide id="16" pos="836" userDrawn="1">
          <p15:clr>
            <a:srgbClr val="A4A3A4"/>
          </p15:clr>
        </p15:guide>
        <p15:guide id="17" pos="746" userDrawn="1">
          <p15:clr>
            <a:srgbClr val="A4A3A4"/>
          </p15:clr>
        </p15:guide>
        <p15:guide id="18" pos="226" userDrawn="1">
          <p15:clr>
            <a:srgbClr val="A4A3A4"/>
          </p15:clr>
        </p15:guide>
        <p15:guide id="19" orient="horz" pos="2092" userDrawn="1">
          <p15:clr>
            <a:srgbClr val="A4A3A4"/>
          </p15:clr>
        </p15:guide>
        <p15:guide id="20" orient="horz" pos="1470" userDrawn="1">
          <p15:clr>
            <a:srgbClr val="A4A3A4"/>
          </p15:clr>
        </p15:guide>
        <p15:guide id="21" orient="horz" pos="1380" userDrawn="1">
          <p15:clr>
            <a:srgbClr val="A4A3A4"/>
          </p15:clr>
        </p15:guide>
        <p15:guide id="22" orient="horz" pos="2622" userDrawn="1">
          <p15:clr>
            <a:srgbClr val="A4A3A4"/>
          </p15:clr>
        </p15:guide>
        <p15:guide id="23" orient="horz" pos="2712" userDrawn="1">
          <p15:clr>
            <a:srgbClr val="A4A3A4"/>
          </p15:clr>
        </p15:guide>
        <p15:guide id="24" orient="horz" pos="848" userDrawn="1">
          <p15:clr>
            <a:srgbClr val="A4A3A4"/>
          </p15:clr>
        </p15:guide>
        <p15:guide id="25" orient="horz" pos="758" userDrawn="1">
          <p15:clr>
            <a:srgbClr val="A4A3A4"/>
          </p15:clr>
        </p15:guide>
        <p15:guide id="26" orient="horz" pos="228" userDrawn="1">
          <p15:clr>
            <a:srgbClr val="A4A3A4"/>
          </p15:clr>
        </p15:guide>
        <p15:guide id="27" orient="horz" pos="3244" userDrawn="1">
          <p15:clr>
            <a:srgbClr val="A4A3A4"/>
          </p15:clr>
        </p15:guide>
        <p15:guide id="28" orient="horz" pos="3334" userDrawn="1">
          <p15:clr>
            <a:srgbClr val="A4A3A4"/>
          </p15:clr>
        </p15:guide>
        <p15:guide id="29" orient="horz" pos="3864" userDrawn="1">
          <p15:clr>
            <a:srgbClr val="A4A3A4"/>
          </p15:clr>
        </p15:guide>
        <p15:guide id="30" pos="5624" userDrawn="1">
          <p15:clr>
            <a:srgbClr val="A4A3A4"/>
          </p15:clr>
        </p15:guide>
        <p15:guide id="31" pos="5716" userDrawn="1">
          <p15:clr>
            <a:srgbClr val="A4A3A4"/>
          </p15:clr>
        </p15:guide>
        <p15:guide id="32" pos="6234" userDrawn="1">
          <p15:clr>
            <a:srgbClr val="A4A3A4"/>
          </p15:clr>
        </p15:guide>
        <p15:guide id="33" pos="6324" userDrawn="1">
          <p15:clr>
            <a:srgbClr val="A4A3A4"/>
          </p15:clr>
        </p15:guide>
        <p15:guide id="34" pos="6844" userDrawn="1">
          <p15:clr>
            <a:srgbClr val="A4A3A4"/>
          </p15:clr>
        </p15:guide>
        <p15:guide id="35" pos="6932" userDrawn="1">
          <p15:clr>
            <a:srgbClr val="A4A3A4"/>
          </p15:clr>
        </p15:guide>
        <p15:guide id="36" pos="745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577"/>
    <a:srgbClr val="9BDCEB"/>
    <a:srgbClr val="385B52"/>
    <a:srgbClr val="67A391"/>
    <a:srgbClr val="C96153"/>
    <a:srgbClr val="EBB05E"/>
    <a:srgbClr val="EDB25E"/>
    <a:srgbClr val="000000"/>
    <a:srgbClr val="4F81BD"/>
    <a:srgbClr val="7989D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4626" autoAdjust="0"/>
  </p:normalViewPr>
  <p:slideViewPr>
    <p:cSldViewPr snapToGrid="0" snapToObjects="1">
      <p:cViewPr varScale="1">
        <p:scale>
          <a:sx n="102" d="100"/>
          <a:sy n="102" d="100"/>
        </p:scale>
        <p:origin x="-192" y="584"/>
      </p:cViewPr>
      <p:guideLst>
        <p:guide pos="3794"/>
        <p:guide orient="horz" pos="2002"/>
        <p:guide pos="3886"/>
        <p:guide pos="3274"/>
        <p:guide pos="3186"/>
        <p:guide pos="4404"/>
        <p:guide pos="4496"/>
        <p:guide pos="5014"/>
        <p:guide pos="5104"/>
        <p:guide pos="2664"/>
        <p:guide pos="2576"/>
        <p:guide pos="2056"/>
        <p:guide pos="1966"/>
        <p:guide pos="1446"/>
        <p:guide pos="1356"/>
        <p:guide pos="836"/>
        <p:guide pos="746"/>
        <p:guide pos="226"/>
        <p:guide orient="horz" pos="2092"/>
        <p:guide orient="horz" pos="1470"/>
        <p:guide orient="horz" pos="1380"/>
        <p:guide orient="horz" pos="2622"/>
        <p:guide orient="horz" pos="2712"/>
        <p:guide orient="horz" pos="848"/>
        <p:guide orient="horz" pos="758"/>
        <p:guide orient="horz" pos="228"/>
        <p:guide orient="horz" pos="3244"/>
        <p:guide orient="horz" pos="3334"/>
        <p:guide orient="horz" pos="3864"/>
        <p:guide pos="5624"/>
        <p:guide pos="5716"/>
        <p:guide pos="6234"/>
        <p:guide pos="6324"/>
        <p:guide pos="6844"/>
        <p:guide pos="6932"/>
        <p:guide pos="7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2107F1-1381-49E3-9624-3547EA225C44}" type="datetimeFigureOut">
              <a:rPr lang="en-US" smtClean="0"/>
              <a:t>12/18/22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C626A-DAD6-40C1-AA5E-B20BF82AB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93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7027C-6D29-4087-A5BF-6F38C1802E70}" type="datetimeFigureOut">
              <a:rPr lang="en-GB" smtClean="0"/>
              <a:t>18/12/2022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5669A-4B06-4BE4-BA43-394CC1C906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227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669A-4B06-4BE4-BA43-394CC1C906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9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7" name="Google Shape;4667;g106bf31f6cc_2_7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8" name="Google Shape;4668;g106bf31f6cc_2_7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0E66D-E86C-49F8-898C-2A837FB8591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997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106bf31f6cc_2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38" name="Google Shape;2238;g106bf31f6cc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2" name="Google Shape;2412;g106bf31f6cc_2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3" name="Google Shape;2413;g106bf31f6cc_2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15669A-4B06-4BE4-BA43-394CC1C9061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23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2028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46200"/>
            <a:ext cx="5659800" cy="4786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67438" y="1353564"/>
            <a:ext cx="2760662" cy="1472184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072563" y="1353565"/>
            <a:ext cx="2759075" cy="1472184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167438" y="2965980"/>
            <a:ext cx="2760662" cy="1472184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9072563" y="2965980"/>
            <a:ext cx="2759075" cy="1472184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7438" y="4578395"/>
            <a:ext cx="5665787" cy="1577952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057271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46200"/>
            <a:ext cx="5659800" cy="4786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7438" y="1346201"/>
            <a:ext cx="1672695" cy="1577952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67438" y="3063831"/>
            <a:ext cx="1672695" cy="923969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987771" y="1346200"/>
            <a:ext cx="3843867" cy="20066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167438" y="4127478"/>
            <a:ext cx="1672695" cy="2020401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7987771" y="3495675"/>
            <a:ext cx="3843867" cy="2652205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00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w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5291138"/>
            <a:ext cx="11471638" cy="841375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41288" indent="-141288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223838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60000" y="1346199"/>
            <a:ext cx="11472862" cy="38020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001807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5291138"/>
            <a:ext cx="5659800" cy="841375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41288" indent="-141288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223838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7438" y="1346199"/>
            <a:ext cx="5665787" cy="38020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60000" y="1346199"/>
            <a:ext cx="5665787" cy="38020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6167438" y="5291138"/>
            <a:ext cx="5659800" cy="841375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77800" indent="-177800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171450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7001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w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3166004"/>
            <a:ext cx="5659800" cy="508535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41288" indent="-141288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223838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60000" y="1346199"/>
            <a:ext cx="5665787" cy="1676929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20"/>
          </p:nvPr>
        </p:nvSpPr>
        <p:spPr>
          <a:xfrm>
            <a:off x="362480" y="5637220"/>
            <a:ext cx="5659800" cy="508027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41288" indent="-141288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223838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1"/>
          </p:nvPr>
        </p:nvSpPr>
        <p:spPr>
          <a:xfrm>
            <a:off x="362480" y="3817415"/>
            <a:ext cx="5665787" cy="1676929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2"/>
          </p:nvPr>
        </p:nvSpPr>
        <p:spPr>
          <a:xfrm>
            <a:off x="6176600" y="3166004"/>
            <a:ext cx="5659800" cy="508535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41288" indent="-141288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223838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2" name="Picture Placeholder 9"/>
          <p:cNvSpPr>
            <a:spLocks noGrp="1"/>
          </p:cNvSpPr>
          <p:nvPr>
            <p:ph type="pic" sz="quarter" idx="23"/>
          </p:nvPr>
        </p:nvSpPr>
        <p:spPr>
          <a:xfrm>
            <a:off x="6176600" y="1346199"/>
            <a:ext cx="5665787" cy="1676929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sz="half" idx="24"/>
          </p:nvPr>
        </p:nvSpPr>
        <p:spPr>
          <a:xfrm>
            <a:off x="6179080" y="5637220"/>
            <a:ext cx="5659800" cy="508027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41288" indent="-141288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223838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24" name="Picture Placeholder 9"/>
          <p:cNvSpPr>
            <a:spLocks noGrp="1"/>
          </p:cNvSpPr>
          <p:nvPr>
            <p:ph type="pic" sz="quarter" idx="25"/>
          </p:nvPr>
        </p:nvSpPr>
        <p:spPr>
          <a:xfrm>
            <a:off x="6179080" y="3817415"/>
            <a:ext cx="5665787" cy="1676929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802808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w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9999" y="5291138"/>
            <a:ext cx="3685032" cy="841375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41288" indent="-141288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223838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60000" y="1346199"/>
            <a:ext cx="3685032" cy="38020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8147829" y="5291138"/>
            <a:ext cx="3685032" cy="841375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41288" indent="-141288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223838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8147830" y="1346199"/>
            <a:ext cx="3685032" cy="38020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4261629" y="5291138"/>
            <a:ext cx="3685032" cy="841375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41288" indent="-141288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223838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6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4261630" y="1346199"/>
            <a:ext cx="3685032" cy="38020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098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w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5291138"/>
            <a:ext cx="2743200" cy="841375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41288" indent="-141288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223838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9093367" y="1346199"/>
            <a:ext cx="2743200" cy="38020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360000" y="1346199"/>
            <a:ext cx="2743200" cy="38020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7"/>
          </p:nvPr>
        </p:nvSpPr>
        <p:spPr>
          <a:xfrm>
            <a:off x="9093367" y="5291138"/>
            <a:ext cx="2743200" cy="841375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77800" indent="-177800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171450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8"/>
          </p:nvPr>
        </p:nvSpPr>
        <p:spPr>
          <a:xfrm>
            <a:off x="6197767" y="1346199"/>
            <a:ext cx="2743200" cy="38020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9"/>
          </p:nvPr>
        </p:nvSpPr>
        <p:spPr>
          <a:xfrm>
            <a:off x="6197767" y="5291138"/>
            <a:ext cx="2743200" cy="841375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77800" indent="-177800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171450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20"/>
          </p:nvPr>
        </p:nvSpPr>
        <p:spPr>
          <a:xfrm>
            <a:off x="3293701" y="1346199"/>
            <a:ext cx="2743200" cy="38020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1"/>
          </p:nvPr>
        </p:nvSpPr>
        <p:spPr>
          <a:xfrm>
            <a:off x="3293701" y="5291138"/>
            <a:ext cx="2743200" cy="841375"/>
          </a:xfrm>
        </p:spPr>
        <p:txBody>
          <a:bodyPr numCol="1">
            <a:noAutofit/>
          </a:bodyPr>
          <a:lstStyle>
            <a:lvl1pPr>
              <a:spcBef>
                <a:spcPts val="0"/>
              </a:spcBef>
              <a:spcAft>
                <a:spcPts val="300"/>
              </a:spcAft>
              <a:defRPr sz="1200"/>
            </a:lvl1pPr>
            <a:lvl2pPr>
              <a:spcBef>
                <a:spcPts val="0"/>
              </a:spcBef>
              <a:spcAft>
                <a:spcPts val="300"/>
              </a:spcAft>
              <a:defRPr sz="1000"/>
            </a:lvl2pPr>
            <a:lvl3pPr marL="177800" indent="-177800">
              <a:spcBef>
                <a:spcPts val="0"/>
              </a:spcBef>
              <a:spcAft>
                <a:spcPts val="300"/>
              </a:spcAft>
              <a:tabLst/>
              <a:defRPr sz="1000"/>
            </a:lvl3pPr>
            <a:lvl4pPr marL="365125" indent="-182563">
              <a:spcBef>
                <a:spcPts val="0"/>
              </a:spcBef>
              <a:spcAft>
                <a:spcPts val="300"/>
              </a:spcAft>
              <a:tabLst/>
              <a:defRPr sz="1000"/>
            </a:lvl4pPr>
            <a:lvl5pPr marL="536575" indent="-171450">
              <a:spcBef>
                <a:spcPts val="0"/>
              </a:spcBef>
              <a:spcAft>
                <a:spcPts val="300"/>
              </a:spcAft>
              <a:tabLst/>
              <a:defRPr sz="10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504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5"/>
          <p:cNvSpPr>
            <a:spLocks noGrp="1"/>
          </p:cNvSpPr>
          <p:nvPr>
            <p:ph type="pic" idx="2"/>
          </p:nvPr>
        </p:nvSpPr>
        <p:spPr>
          <a:xfrm>
            <a:off x="0" y="1711614"/>
            <a:ext cx="12192000" cy="41271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3766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6803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userDrawn="1">
  <p:cSld name="2_Custom Layou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851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9502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py">
  <p:cSld name="Blank copy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992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2862" cy="2816587"/>
          </a:xfrm>
        </p:spPr>
        <p:txBody>
          <a:bodyPr>
            <a:normAutofit/>
          </a:bodyPr>
          <a:lstStyle>
            <a:lvl1pPr>
              <a:defRPr sz="4600">
                <a:solidFill>
                  <a:srgbClr val="67A39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8775" y="363943"/>
            <a:ext cx="11472863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358774" y="3176588"/>
            <a:ext cx="11472863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CAD3D6DE-C6DC-706B-F637-11D2FF938C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423173"/>
            <a:ext cx="12192000" cy="401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94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415;p420">
            <a:extLst>
              <a:ext uri="{FF2B5EF4-FFF2-40B4-BE49-F238E27FC236}">
                <a16:creationId xmlns:a16="http://schemas.microsoft.com/office/drawing/2014/main" id="{99992474-6F73-F9A0-77C2-1A144D6EEDCD}"/>
              </a:ext>
            </a:extLst>
          </p:cNvPr>
          <p:cNvSpPr/>
          <p:nvPr userDrawn="1"/>
        </p:nvSpPr>
        <p:spPr>
          <a:xfrm>
            <a:off x="-54425" y="-27225"/>
            <a:ext cx="4939500" cy="6885300"/>
          </a:xfrm>
          <a:prstGeom prst="rect">
            <a:avLst/>
          </a:prstGeom>
          <a:solidFill>
            <a:srgbClr val="67A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7A391"/>
              </a:solidFill>
            </a:endParaRPr>
          </a:p>
        </p:txBody>
      </p:sp>
      <p:cxnSp>
        <p:nvCxnSpPr>
          <p:cNvPr id="28" name="Google Shape;2418;p420">
            <a:extLst>
              <a:ext uri="{FF2B5EF4-FFF2-40B4-BE49-F238E27FC236}">
                <a16:creationId xmlns:a16="http://schemas.microsoft.com/office/drawing/2014/main" id="{EE4D9318-4534-8409-3AC2-024842627C4B}"/>
              </a:ext>
            </a:extLst>
          </p:cNvPr>
          <p:cNvCxnSpPr/>
          <p:nvPr userDrawn="1"/>
        </p:nvCxnSpPr>
        <p:spPr>
          <a:xfrm>
            <a:off x="493035" y="5148089"/>
            <a:ext cx="3506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18718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e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9263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369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46200"/>
            <a:ext cx="2761025" cy="4786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6167438" y="1346200"/>
            <a:ext cx="2761025" cy="4786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3264399" y="1346200"/>
            <a:ext cx="2761025" cy="4786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5"/>
          </p:nvPr>
        </p:nvSpPr>
        <p:spPr>
          <a:xfrm>
            <a:off x="9071837" y="1346200"/>
            <a:ext cx="2761025" cy="4786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59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196690" y="1352550"/>
            <a:ext cx="6634948" cy="4991099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46200"/>
            <a:ext cx="4633105" cy="4786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1507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000" y="1346200"/>
            <a:ext cx="5659800" cy="4786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7438" y="1346200"/>
            <a:ext cx="5665787" cy="2814638"/>
          </a:xfrm>
        </p:spPr>
        <p:txBody>
          <a:bodyPr/>
          <a:lstStyle/>
          <a:p>
            <a:r>
              <a:rPr lang="en-GB" dirty="0"/>
              <a:t>Drag picture to placeholder or click icon to add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167438" y="4303713"/>
            <a:ext cx="2760662" cy="18288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072563" y="4303714"/>
            <a:ext cx="2759075" cy="1828800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24227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A1F3ACB-9C91-9727-0C6E-6396E4C9FC7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8143" y="-1773236"/>
            <a:ext cx="12817396" cy="86688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1"/>
            <a:ext cx="11471638" cy="702202"/>
          </a:xfrm>
          <a:prstGeom prst="rect">
            <a:avLst/>
          </a:prstGeom>
        </p:spPr>
        <p:txBody>
          <a:bodyPr vert="horz" lIns="0" tIns="54000" rIns="0" bIns="0" rtlCol="0" anchor="t">
            <a:normAutofit/>
          </a:bodyPr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346200"/>
            <a:ext cx="11471638" cy="47863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8FA42106-109D-93B3-ECDC-E3C855066A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74"/>
          <a:stretch/>
        </p:blipFill>
        <p:spPr>
          <a:xfrm>
            <a:off x="10655710" y="222225"/>
            <a:ext cx="1165121" cy="6269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ACC42E-212E-F061-8E3D-BD61F58649E3}"/>
              </a:ext>
            </a:extLst>
          </p:cNvPr>
          <p:cNvSpPr/>
          <p:nvPr userDrawn="1"/>
        </p:nvSpPr>
        <p:spPr>
          <a:xfrm>
            <a:off x="11410122" y="6489364"/>
            <a:ext cx="218661" cy="25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306988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9" r:id="rId5"/>
    <p:sldLayoutId id="2147483652" r:id="rId6"/>
    <p:sldLayoutId id="2147483657" r:id="rId7"/>
    <p:sldLayoutId id="2147483670" r:id="rId8"/>
    <p:sldLayoutId id="2147483663" r:id="rId9"/>
    <p:sldLayoutId id="2147483671" r:id="rId10"/>
    <p:sldLayoutId id="2147483672" r:id="rId11"/>
    <p:sldLayoutId id="2147483667" r:id="rId12"/>
    <p:sldLayoutId id="2147483664" r:id="rId13"/>
    <p:sldLayoutId id="2147483668" r:id="rId14"/>
    <p:sldLayoutId id="2147483665" r:id="rId15"/>
    <p:sldLayoutId id="2147483666" r:id="rId16"/>
    <p:sldLayoutId id="2147483673" r:id="rId17"/>
    <p:sldLayoutId id="2147483675" r:id="rId18"/>
    <p:sldLayoutId id="2147483676" r:id="rId19"/>
    <p:sldLayoutId id="2147483680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b="1" kern="1200">
          <a:solidFill>
            <a:srgbClr val="83B5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68288" indent="-2682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83B577"/>
        </a:buClr>
        <a:buFont typeface="Arial" panose="020B0604020202020204" pitchFamily="34" charset="0"/>
        <a:buChar char="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6575" indent="-2682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83B577"/>
        </a:buClr>
        <a:buFont typeface="Arial" panose="020B0604020202020204" pitchFamily="34" charset="0"/>
        <a:buChar char="­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5350" indent="-268288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rgbClr val="83B577"/>
        </a:buClr>
        <a:buFont typeface="Arial" panose="020B0604020202020204" pitchFamily="34" charset="0"/>
        <a:buChar char="­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91" userDrawn="1">
          <p15:clr>
            <a:srgbClr val="F26B43"/>
          </p15:clr>
        </p15:guide>
        <p15:guide id="2" pos="5715" userDrawn="1">
          <p15:clr>
            <a:srgbClr val="F26B43"/>
          </p15:clr>
        </p15:guide>
        <p15:guide id="3" pos="226" userDrawn="1">
          <p15:clr>
            <a:srgbClr val="F26B43"/>
          </p15:clr>
        </p15:guide>
        <p15:guide id="4" orient="horz" pos="848" userDrawn="1">
          <p15:clr>
            <a:srgbClr val="F26B43"/>
          </p15:clr>
        </p15:guide>
        <p15:guide id="5" pos="746" userDrawn="1">
          <p15:clr>
            <a:srgbClr val="F26B43"/>
          </p15:clr>
        </p15:guide>
        <p15:guide id="6" pos="836" userDrawn="1">
          <p15:clr>
            <a:srgbClr val="F26B43"/>
          </p15:clr>
        </p15:guide>
        <p15:guide id="7" pos="1445" userDrawn="1">
          <p15:clr>
            <a:srgbClr val="F26B43"/>
          </p15:clr>
        </p15:guide>
        <p15:guide id="8" pos="1966" userDrawn="1">
          <p15:clr>
            <a:srgbClr val="F26B43"/>
          </p15:clr>
        </p15:guide>
        <p15:guide id="9" pos="2056" userDrawn="1">
          <p15:clr>
            <a:srgbClr val="F26B43"/>
          </p15:clr>
        </p15:guide>
        <p15:guide id="10" pos="2664" userDrawn="1">
          <p15:clr>
            <a:srgbClr val="F26B43"/>
          </p15:clr>
        </p15:guide>
        <p15:guide id="11" pos="2576" userDrawn="1">
          <p15:clr>
            <a:srgbClr val="F26B43"/>
          </p15:clr>
        </p15:guide>
        <p15:guide id="12" pos="3185" userDrawn="1">
          <p15:clr>
            <a:srgbClr val="F26B43"/>
          </p15:clr>
        </p15:guide>
        <p15:guide id="13" pos="3274" userDrawn="1">
          <p15:clr>
            <a:srgbClr val="F26B43"/>
          </p15:clr>
        </p15:guide>
        <p15:guide id="14" pos="3794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4404" userDrawn="1">
          <p15:clr>
            <a:srgbClr val="F26B43"/>
          </p15:clr>
        </p15:guide>
        <p15:guide id="17" pos="4495" userDrawn="1">
          <p15:clr>
            <a:srgbClr val="F26B43"/>
          </p15:clr>
        </p15:guide>
        <p15:guide id="18" pos="5014" userDrawn="1">
          <p15:clr>
            <a:srgbClr val="F26B43"/>
          </p15:clr>
        </p15:guide>
        <p15:guide id="19" pos="5104" userDrawn="1">
          <p15:clr>
            <a:srgbClr val="F26B43"/>
          </p15:clr>
        </p15:guide>
        <p15:guide id="20" pos="5624" userDrawn="1">
          <p15:clr>
            <a:srgbClr val="F26B43"/>
          </p15:clr>
        </p15:guide>
        <p15:guide id="21" pos="6234" userDrawn="1">
          <p15:clr>
            <a:srgbClr val="F26B43"/>
          </p15:clr>
        </p15:guide>
        <p15:guide id="22" pos="6324" userDrawn="1">
          <p15:clr>
            <a:srgbClr val="F26B43"/>
          </p15:clr>
        </p15:guide>
        <p15:guide id="23" pos="6843" userDrawn="1">
          <p15:clr>
            <a:srgbClr val="F26B43"/>
          </p15:clr>
        </p15:guide>
        <p15:guide id="24" pos="6932" userDrawn="1">
          <p15:clr>
            <a:srgbClr val="F26B43"/>
          </p15:clr>
        </p15:guide>
        <p15:guide id="25" pos="7453" userDrawn="1">
          <p15:clr>
            <a:srgbClr val="F26B43"/>
          </p15:clr>
        </p15:guide>
        <p15:guide id="26" orient="horz" pos="227" userDrawn="1">
          <p15:clr>
            <a:srgbClr val="F26B43"/>
          </p15:clr>
        </p15:guide>
        <p15:guide id="27" orient="horz" pos="758" userDrawn="1">
          <p15:clr>
            <a:srgbClr val="F26B43"/>
          </p15:clr>
        </p15:guide>
        <p15:guide id="28" orient="horz" pos="1379" userDrawn="1">
          <p15:clr>
            <a:srgbClr val="F26B43"/>
          </p15:clr>
        </p15:guide>
        <p15:guide id="29" orient="horz" pos="1469" userDrawn="1">
          <p15:clr>
            <a:srgbClr val="F26B43"/>
          </p15:clr>
        </p15:guide>
        <p15:guide id="30" orient="horz" pos="2001" userDrawn="1">
          <p15:clr>
            <a:srgbClr val="F26B43"/>
          </p15:clr>
        </p15:guide>
        <p15:guide id="31" orient="horz" pos="2621" userDrawn="1">
          <p15:clr>
            <a:srgbClr val="F26B43"/>
          </p15:clr>
        </p15:guide>
        <p15:guide id="32" orient="horz" pos="2711" userDrawn="1">
          <p15:clr>
            <a:srgbClr val="F26B43"/>
          </p15:clr>
        </p15:guide>
        <p15:guide id="33" orient="horz" pos="3243" userDrawn="1">
          <p15:clr>
            <a:srgbClr val="F26B43"/>
          </p15:clr>
        </p15:guide>
        <p15:guide id="34" orient="horz" pos="3333" userDrawn="1">
          <p15:clr>
            <a:srgbClr val="F26B43"/>
          </p15:clr>
        </p15:guide>
        <p15:guide id="35" orient="horz" pos="3863" userDrawn="1">
          <p15:clr>
            <a:srgbClr val="F26B43"/>
          </p15:clr>
        </p15:guide>
        <p15:guide id="36" pos="13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23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30.jpeg"/><Relationship Id="rId4" Type="http://schemas.openxmlformats.org/officeDocument/2006/relationships/image" Target="../media/image7.svg"/><Relationship Id="rId9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jpe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5B66C4C-57F5-E6F6-487A-092747C98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22783"/>
            <a:ext cx="12191999" cy="6885301"/>
          </a:xfrm>
          <a:prstGeom prst="rect">
            <a:avLst/>
          </a:prstGeom>
        </p:spPr>
      </p:pic>
      <p:sp>
        <p:nvSpPr>
          <p:cNvPr id="6" name="Google Shape;2253;p415">
            <a:extLst>
              <a:ext uri="{FF2B5EF4-FFF2-40B4-BE49-F238E27FC236}">
                <a16:creationId xmlns:a16="http://schemas.microsoft.com/office/drawing/2014/main" id="{2DC5D278-D69B-4815-9956-A45C1BB9A21A}"/>
              </a:ext>
            </a:extLst>
          </p:cNvPr>
          <p:cNvSpPr/>
          <p:nvPr/>
        </p:nvSpPr>
        <p:spPr>
          <a:xfrm>
            <a:off x="583261" y="2245929"/>
            <a:ext cx="4744800" cy="271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ea typeface="Oswald Medium"/>
                <a:cs typeface="Arial Black" panose="020B0604020202020204" pitchFamily="34" charset="0"/>
                <a:sym typeface="Oswald Medium"/>
              </a:rPr>
              <a:t>TITLE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000" b="1" dirty="0">
                <a:solidFill>
                  <a:schemeClr val="bg1"/>
                </a:solidFill>
                <a:latin typeface="Arial Black" panose="020B0604020202020204" pitchFamily="34" charset="0"/>
                <a:ea typeface="Oswald Medium"/>
                <a:cs typeface="Arial Black" panose="020B0604020202020204" pitchFamily="34" charset="0"/>
                <a:sym typeface="Oswald Medium"/>
              </a:rPr>
              <a:t>OF THE PRESENTATION</a:t>
            </a:r>
            <a:endParaRPr sz="4000" b="1" u="none" strike="noStrike" cap="none" dirty="0">
              <a:solidFill>
                <a:schemeClr val="bg1"/>
              </a:solidFill>
              <a:latin typeface="Arial Black" panose="020B0604020202020204" pitchFamily="34" charset="0"/>
              <a:ea typeface="Oswald Medium"/>
              <a:cs typeface="Arial Black" panose="020B0604020202020204" pitchFamily="34" charset="0"/>
              <a:sym typeface="Oswald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FC98DD-93E6-E709-03C1-63DB8883C33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3261" y="521841"/>
            <a:ext cx="2610212" cy="1020356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D987CCD-5AFA-BB00-090D-968B5D81A6F6}"/>
              </a:ext>
            </a:extLst>
          </p:cNvPr>
          <p:cNvGrpSpPr/>
          <p:nvPr/>
        </p:nvGrpSpPr>
        <p:grpSpPr>
          <a:xfrm>
            <a:off x="5397060" y="1898307"/>
            <a:ext cx="6794940" cy="4529960"/>
            <a:chOff x="5397060" y="1898307"/>
            <a:chExt cx="6794940" cy="4529960"/>
          </a:xfrm>
        </p:grpSpPr>
        <p:pic>
          <p:nvPicPr>
            <p:cNvPr id="5" name="Picture 4" descr="A picture containing sky, outdoor&#10;&#10;Description automatically generated">
              <a:extLst>
                <a:ext uri="{FF2B5EF4-FFF2-40B4-BE49-F238E27FC236}">
                  <a16:creationId xmlns:a16="http://schemas.microsoft.com/office/drawing/2014/main" id="{8D9E8A65-DC46-30F1-223E-4900EE4DF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97061" y="1898308"/>
              <a:ext cx="6794939" cy="452995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7826124-CE9E-8CE4-F59E-CC6ED8978EF5}"/>
                </a:ext>
              </a:extLst>
            </p:cNvPr>
            <p:cNvSpPr/>
            <p:nvPr/>
          </p:nvSpPr>
          <p:spPr>
            <a:xfrm>
              <a:off x="6479626" y="3604125"/>
              <a:ext cx="1082566" cy="1100445"/>
            </a:xfrm>
            <a:prstGeom prst="rect">
              <a:avLst/>
            </a:prstGeom>
            <a:solidFill>
              <a:srgbClr val="385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EC480A7-B32A-7BBA-C524-1FF56DFC4CEA}"/>
                </a:ext>
              </a:extLst>
            </p:cNvPr>
            <p:cNvSpPr/>
            <p:nvPr/>
          </p:nvSpPr>
          <p:spPr>
            <a:xfrm>
              <a:off x="5397060" y="1898307"/>
              <a:ext cx="1082566" cy="1705818"/>
            </a:xfrm>
            <a:prstGeom prst="rect">
              <a:avLst/>
            </a:prstGeom>
            <a:solidFill>
              <a:srgbClr val="385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6D3D7CF-121A-4CE0-D25B-C76695266180}"/>
                </a:ext>
              </a:extLst>
            </p:cNvPr>
            <p:cNvSpPr/>
            <p:nvPr/>
          </p:nvSpPr>
          <p:spPr>
            <a:xfrm>
              <a:off x="5397060" y="4704569"/>
              <a:ext cx="1082566" cy="1723698"/>
            </a:xfrm>
            <a:prstGeom prst="rect">
              <a:avLst/>
            </a:prstGeom>
            <a:solidFill>
              <a:srgbClr val="385B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A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0E99FE6-8AEC-0933-25FE-8D83FB238048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9666" y="4429429"/>
            <a:ext cx="6579291" cy="203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5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17B5BB07-4230-7ED9-ACFC-38F9996C49B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0914" y="1339850"/>
            <a:ext cx="3209562" cy="3244850"/>
          </a:xfrm>
          <a:prstGeom prst="rect">
            <a:avLst/>
          </a:prstGeom>
        </p:spPr>
      </p:pic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951ACCC3-7C11-55B1-9C23-61A2E74D4B92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7113" y="1339850"/>
            <a:ext cx="3209562" cy="3244850"/>
          </a:xfrm>
          <a:prstGeom prst="rect">
            <a:avLst/>
          </a:prstGeom>
        </p:spPr>
      </p:pic>
      <p:sp>
        <p:nvSpPr>
          <p:cNvPr id="22" name="Content Placeholder 21"/>
          <p:cNvSpPr>
            <a:spLocks noGrp="1"/>
          </p:cNvSpPr>
          <p:nvPr>
            <p:ph sz="half" idx="1"/>
          </p:nvPr>
        </p:nvSpPr>
        <p:spPr>
          <a:xfrm>
            <a:off x="742950" y="4727574"/>
            <a:ext cx="3209562" cy="841375"/>
          </a:xfrm>
        </p:spPr>
        <p:txBody>
          <a:bodyPr/>
          <a:lstStyle/>
          <a:p>
            <a:r>
              <a:rPr lang="en-US" dirty="0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UT PERSPICIATIS UNDE OMNIS</a:t>
            </a:r>
          </a:p>
          <a:p>
            <a:endParaRPr lang="en-US" dirty="0">
              <a:solidFill>
                <a:srgbClr val="38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dirty="0">
                <a:solidFill>
                  <a:schemeClr val="tx1"/>
                </a:solidFill>
                <a:latin typeface="+mj-lt"/>
              </a:rPr>
              <a:t>Nemo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enim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ipsam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voluptatem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quia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voluptas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sit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aspernatur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aut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odit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aut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fugit, sed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quia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consequuntur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magni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dolores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0B3209E-980B-FB65-46F0-A571B9C73D9B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313" y="1339850"/>
            <a:ext cx="3209562" cy="3244850"/>
          </a:xfrm>
        </p:spPr>
      </p:pic>
      <p:sp>
        <p:nvSpPr>
          <p:cNvPr id="27" name="Content Placeholder 26"/>
          <p:cNvSpPr>
            <a:spLocks noGrp="1"/>
          </p:cNvSpPr>
          <p:nvPr>
            <p:ph sz="half" idx="19"/>
          </p:nvPr>
        </p:nvSpPr>
        <p:spPr>
          <a:xfrm>
            <a:off x="8210913" y="4727574"/>
            <a:ext cx="3209561" cy="841375"/>
          </a:xfrm>
        </p:spPr>
        <p:txBody>
          <a:bodyPr/>
          <a:lstStyle/>
          <a:p>
            <a:r>
              <a:rPr lang="en-US" dirty="0">
                <a:solidFill>
                  <a:srgbClr val="385B52"/>
                </a:solidFill>
                <a:latin typeface="+mj-lt"/>
              </a:rPr>
              <a:t>SED UT PERSPICIATIS UNDE OMNIS</a:t>
            </a:r>
          </a:p>
          <a:p>
            <a:endParaRPr lang="en-US" dirty="0">
              <a:solidFill>
                <a:srgbClr val="385B52"/>
              </a:solidFill>
              <a:latin typeface="+mj-lt"/>
            </a:endParaRPr>
          </a:p>
          <a:p>
            <a:r>
              <a:rPr lang="en-US" b="0" dirty="0">
                <a:solidFill>
                  <a:schemeClr val="tx1"/>
                </a:solidFill>
                <a:latin typeface="+mj-lt"/>
              </a:rPr>
              <a:t>Nemo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enim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ipsam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voluptatem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quia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voluptas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sit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aspernatur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aut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odit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aut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fugit, sed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quia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consequuntur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magni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dolores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9" name="Content Placeholder 28"/>
          <p:cNvSpPr>
            <a:spLocks noGrp="1"/>
          </p:cNvSpPr>
          <p:nvPr>
            <p:ph sz="half" idx="21"/>
          </p:nvPr>
        </p:nvSpPr>
        <p:spPr>
          <a:xfrm>
            <a:off x="4477113" y="4727574"/>
            <a:ext cx="3209562" cy="841375"/>
          </a:xfrm>
        </p:spPr>
        <p:txBody>
          <a:bodyPr/>
          <a:lstStyle/>
          <a:p>
            <a:r>
              <a:rPr lang="en-US" dirty="0">
                <a:solidFill>
                  <a:srgbClr val="385B52"/>
                </a:solidFill>
                <a:latin typeface="+mj-lt"/>
              </a:rPr>
              <a:t>SED UT PERSPICIATIS UNDE OMNIS</a:t>
            </a:r>
          </a:p>
          <a:p>
            <a:endParaRPr lang="en-US" dirty="0">
              <a:solidFill>
                <a:srgbClr val="385B52"/>
              </a:solidFill>
              <a:latin typeface="+mj-lt"/>
            </a:endParaRPr>
          </a:p>
          <a:p>
            <a:r>
              <a:rPr lang="en-US" b="0" dirty="0">
                <a:solidFill>
                  <a:schemeClr val="tx1"/>
                </a:solidFill>
                <a:latin typeface="+mj-lt"/>
              </a:rPr>
              <a:t>Nemo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enim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ipsam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voluptatem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quia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voluptas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sit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aspernatur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aut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odit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aut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fugit, sed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quia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consequuntur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magni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dolores</a:t>
            </a: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E17441-BE67-ED04-C30E-C89558D5F8AE}"/>
              </a:ext>
            </a:extLst>
          </p:cNvPr>
          <p:cNvSpPr txBox="1"/>
          <p:nvPr/>
        </p:nvSpPr>
        <p:spPr>
          <a:xfrm>
            <a:off x="11376853" y="6527337"/>
            <a:ext cx="3386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004C808-0E49-4EB3-A461-F7C7B2B4B5D5}" type="slidenum">
              <a:rPr lang="en-GB" sz="800" smtClean="0"/>
              <a:pPr algn="r"/>
              <a:t>10</a:t>
            </a:fld>
            <a:endParaRPr lang="en-US" sz="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20059A-33DB-51A8-F758-BCB45E84589F}"/>
              </a:ext>
            </a:extLst>
          </p:cNvPr>
          <p:cNvSpPr txBox="1"/>
          <p:nvPr/>
        </p:nvSpPr>
        <p:spPr>
          <a:xfrm>
            <a:off x="742950" y="306734"/>
            <a:ext cx="10831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9BDCE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COLUMN TEXT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CDAC2D7-5736-3443-771B-70346FC008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2950" y="886300"/>
            <a:ext cx="3838575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613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CE1EAC0-C004-D12B-9D0C-B3FAA2218592}"/>
              </a:ext>
            </a:extLst>
          </p:cNvPr>
          <p:cNvGrpSpPr/>
          <p:nvPr/>
        </p:nvGrpSpPr>
        <p:grpSpPr>
          <a:xfrm>
            <a:off x="7679698" y="1349607"/>
            <a:ext cx="2152650" cy="4717672"/>
            <a:chOff x="7679698" y="1349607"/>
            <a:chExt cx="2152650" cy="4717672"/>
          </a:xfrm>
        </p:grpSpPr>
        <p:pic>
          <p:nvPicPr>
            <p:cNvPr id="44" name="Graphic 43">
              <a:extLst>
                <a:ext uri="{FF2B5EF4-FFF2-40B4-BE49-F238E27FC236}">
                  <a16:creationId xmlns:a16="http://schemas.microsoft.com/office/drawing/2014/main" id="{6968D62D-638B-64B6-F591-D1B15D7F95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79698" y="1349607"/>
              <a:ext cx="2152650" cy="2276475"/>
            </a:xfrm>
            <a:prstGeom prst="rect">
              <a:avLst/>
            </a:prstGeom>
          </p:spPr>
        </p:pic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3B6B3D1-9277-3277-729D-BB57A4EBDA1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79698" y="3790804"/>
              <a:ext cx="2152650" cy="2276475"/>
            </a:xfrm>
            <a:prstGeom prst="rect">
              <a:avLst/>
            </a:prstGeom>
          </p:spPr>
        </p:pic>
      </p:grp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278B7CC-2057-B09A-19EE-2D9D9338AE0D}"/>
              </a:ext>
            </a:extLst>
          </p:cNvPr>
          <p:cNvSpPr/>
          <p:nvPr/>
        </p:nvSpPr>
        <p:spPr>
          <a:xfrm rot="16200000">
            <a:off x="7239131" y="1905132"/>
            <a:ext cx="5874152" cy="4031584"/>
          </a:xfrm>
          <a:custGeom>
            <a:avLst/>
            <a:gdLst>
              <a:gd name="connsiteX0" fmla="*/ 6097285 w 12193284"/>
              <a:gd name="connsiteY0" fmla="*/ 0 h 66291"/>
              <a:gd name="connsiteX1" fmla="*/ 6096000 w 12193284"/>
              <a:gd name="connsiteY1" fmla="*/ 0 h 66291"/>
              <a:gd name="connsiteX2" fmla="*/ 0 w 12193284"/>
              <a:gd name="connsiteY2" fmla="*/ 0 h 66291"/>
              <a:gd name="connsiteX3" fmla="*/ 0 w 12193284"/>
              <a:gd name="connsiteY3" fmla="*/ 66292 h 66291"/>
              <a:gd name="connsiteX4" fmla="*/ 6096000 w 12193284"/>
              <a:gd name="connsiteY4" fmla="*/ 66292 h 66291"/>
              <a:gd name="connsiteX5" fmla="*/ 6097285 w 12193284"/>
              <a:gd name="connsiteY5" fmla="*/ 66292 h 66291"/>
              <a:gd name="connsiteX6" fmla="*/ 12193284 w 12193284"/>
              <a:gd name="connsiteY6" fmla="*/ 66292 h 66291"/>
              <a:gd name="connsiteX7" fmla="*/ 12193284 w 12193284"/>
              <a:gd name="connsiteY7" fmla="*/ 0 h 6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84" h="66291">
                <a:moveTo>
                  <a:pt x="6097285" y="0"/>
                </a:moveTo>
                <a:lnTo>
                  <a:pt x="6096000" y="0"/>
                </a:lnTo>
                <a:lnTo>
                  <a:pt x="0" y="0"/>
                </a:lnTo>
                <a:lnTo>
                  <a:pt x="0" y="66292"/>
                </a:lnTo>
                <a:lnTo>
                  <a:pt x="6096000" y="66292"/>
                </a:lnTo>
                <a:lnTo>
                  <a:pt x="6097285" y="66292"/>
                </a:lnTo>
                <a:lnTo>
                  <a:pt x="12193284" y="66292"/>
                </a:lnTo>
                <a:lnTo>
                  <a:pt x="12193284" y="0"/>
                </a:lnTo>
                <a:close/>
              </a:path>
            </a:pathLst>
          </a:custGeom>
          <a:solidFill>
            <a:srgbClr val="9BDCEB"/>
          </a:solidFill>
          <a:ln w="64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6" name="Content Placeholder 3">
            <a:extLst>
              <a:ext uri="{FF2B5EF4-FFF2-40B4-BE49-F238E27FC236}">
                <a16:creationId xmlns:a16="http://schemas.microsoft.com/office/drawing/2014/main" id="{C1E18339-1CA6-4134-B948-3B4E598F6CB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456944" y="1666875"/>
            <a:ext cx="3438525" cy="4786313"/>
          </a:xfrm>
        </p:spPr>
        <p:txBody>
          <a:bodyPr/>
          <a:lstStyle/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en-US" sz="28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UCILIS DUNTINV ENDAERRO TO VIDELLESSIT ESEQUOS EOSTIIS ALITASSIN NECXTIUR</a:t>
            </a:r>
          </a:p>
        </p:txBody>
      </p:sp>
      <p:pic>
        <p:nvPicPr>
          <p:cNvPr id="56" name="Picture Placeholder 6">
            <a:extLst>
              <a:ext uri="{FF2B5EF4-FFF2-40B4-BE49-F238E27FC236}">
                <a16:creationId xmlns:a16="http://schemas.microsoft.com/office/drawing/2014/main" id="{D25E6032-85FD-F36D-C843-6B2A89B7D9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950" y="983847"/>
            <a:ext cx="6710812" cy="5874153"/>
          </a:xfrm>
          <a:prstGeom prst="rect">
            <a:avLst/>
          </a:prstGeom>
        </p:spPr>
      </p:pic>
      <p:pic>
        <p:nvPicPr>
          <p:cNvPr id="46" name="Picture 45" descr="Text&#10;&#10;Description automatically generated">
            <a:extLst>
              <a:ext uri="{FF2B5EF4-FFF2-40B4-BE49-F238E27FC236}">
                <a16:creationId xmlns:a16="http://schemas.microsoft.com/office/drawing/2014/main" id="{D52211D1-9A71-FE6D-08F6-802FEF1867B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74"/>
          <a:stretch/>
        </p:blipFill>
        <p:spPr>
          <a:xfrm>
            <a:off x="10655710" y="222225"/>
            <a:ext cx="1165121" cy="6269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B7B71E-FB9F-32DD-EF77-3E6B270C4853}"/>
              </a:ext>
            </a:extLst>
          </p:cNvPr>
          <p:cNvSpPr/>
          <p:nvPr/>
        </p:nvSpPr>
        <p:spPr>
          <a:xfrm>
            <a:off x="5104750" y="1666875"/>
            <a:ext cx="1174506" cy="1174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272B7C-DC74-CE58-E794-BFDD6204BA7D}"/>
              </a:ext>
            </a:extLst>
          </p:cNvPr>
          <p:cNvSpPr/>
          <p:nvPr/>
        </p:nvSpPr>
        <p:spPr>
          <a:xfrm>
            <a:off x="6279256" y="2842532"/>
            <a:ext cx="1174506" cy="4015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F0284E-563A-0E33-6EFF-70C16D186CF7}"/>
              </a:ext>
            </a:extLst>
          </p:cNvPr>
          <p:cNvSpPr/>
          <p:nvPr/>
        </p:nvSpPr>
        <p:spPr>
          <a:xfrm>
            <a:off x="6279256" y="733814"/>
            <a:ext cx="1174506" cy="9319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4F5FD7-FCD6-42B5-8A32-6359E3C45564}"/>
              </a:ext>
            </a:extLst>
          </p:cNvPr>
          <p:cNvSpPr txBox="1"/>
          <p:nvPr/>
        </p:nvSpPr>
        <p:spPr>
          <a:xfrm>
            <a:off x="11376853" y="6527337"/>
            <a:ext cx="33860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004C808-0E49-4EB3-A461-F7C7B2B4B5D5}" type="slidenum">
              <a:rPr lang="en-GB" sz="800" smtClean="0"/>
              <a:pPr algn="r"/>
              <a:t>11</a:t>
            </a:fld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027480-0C20-908C-1F8D-E3C107755194}"/>
              </a:ext>
            </a:extLst>
          </p:cNvPr>
          <p:cNvSpPr txBox="1"/>
          <p:nvPr/>
        </p:nvSpPr>
        <p:spPr>
          <a:xfrm>
            <a:off x="742950" y="306734"/>
            <a:ext cx="10831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9BDCE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COLUMN TEXT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4FE1D55-B5B2-3E03-C270-99423EED78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42950" y="886300"/>
            <a:ext cx="3838575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60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05B66C4C-57F5-E6F6-487A-092747C98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-22783"/>
            <a:ext cx="12191999" cy="68853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4D3FE90-2333-734E-1171-31CE0022FA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7060" y="1898307"/>
            <a:ext cx="6794940" cy="4529960"/>
          </a:xfrm>
          <a:prstGeom prst="rect">
            <a:avLst/>
          </a:prstGeom>
        </p:spPr>
      </p:pic>
      <p:sp>
        <p:nvSpPr>
          <p:cNvPr id="6" name="Google Shape;2253;p415">
            <a:extLst>
              <a:ext uri="{FF2B5EF4-FFF2-40B4-BE49-F238E27FC236}">
                <a16:creationId xmlns:a16="http://schemas.microsoft.com/office/drawing/2014/main" id="{2DC5D278-D69B-4815-9956-A45C1BB9A21A}"/>
              </a:ext>
            </a:extLst>
          </p:cNvPr>
          <p:cNvSpPr/>
          <p:nvPr/>
        </p:nvSpPr>
        <p:spPr>
          <a:xfrm>
            <a:off x="583260" y="3094241"/>
            <a:ext cx="5512739" cy="17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4400" b="1" dirty="0">
                <a:solidFill>
                  <a:schemeClr val="bg1"/>
                </a:solidFill>
                <a:latin typeface="Arial Black" panose="020B0604020202020204" pitchFamily="34" charset="0"/>
                <a:ea typeface="Oswald Medium"/>
                <a:cs typeface="Arial Black" panose="020B0604020202020204" pitchFamily="34" charset="0"/>
                <a:sym typeface="Oswald Medium"/>
              </a:rPr>
              <a:t>THANK</a:t>
            </a:r>
          </a:p>
          <a:p>
            <a:pPr>
              <a:buClr>
                <a:schemeClr val="dk1"/>
              </a:buClr>
              <a:buSzPts val="3600"/>
            </a:pPr>
            <a:r>
              <a:rPr lang="en-US" sz="4400" b="1" dirty="0">
                <a:solidFill>
                  <a:schemeClr val="bg1"/>
                </a:solidFill>
                <a:latin typeface="Arial Black" panose="020B0604020202020204" pitchFamily="34" charset="0"/>
                <a:ea typeface="Oswald Medium"/>
                <a:cs typeface="Arial Black" panose="020B0604020202020204" pitchFamily="34" charset="0"/>
                <a:sym typeface="Oswald Medium"/>
              </a:rPr>
              <a:t>YOU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4400" b="1" u="none" strike="noStrike" cap="none" dirty="0">
              <a:solidFill>
                <a:schemeClr val="bg1"/>
              </a:solidFill>
              <a:latin typeface="Arial Black" panose="020B0604020202020204" pitchFamily="34" charset="0"/>
              <a:ea typeface="Oswald Medium"/>
              <a:cs typeface="Arial Black" panose="020B0604020202020204" pitchFamily="34" charset="0"/>
              <a:sym typeface="Oswald Medium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FFC98DD-93E6-E709-03C1-63DB8883C33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3261" y="521841"/>
            <a:ext cx="2610212" cy="10203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7826124-CE9E-8CE4-F59E-CC6ED8978EF5}"/>
              </a:ext>
            </a:extLst>
          </p:cNvPr>
          <p:cNvSpPr/>
          <p:nvPr/>
        </p:nvSpPr>
        <p:spPr>
          <a:xfrm>
            <a:off x="6479626" y="3604125"/>
            <a:ext cx="1082566" cy="1100445"/>
          </a:xfrm>
          <a:prstGeom prst="rect">
            <a:avLst/>
          </a:prstGeom>
          <a:solidFill>
            <a:srgbClr val="385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C480A7-B32A-7BBA-C524-1FF56DFC4CEA}"/>
              </a:ext>
            </a:extLst>
          </p:cNvPr>
          <p:cNvSpPr/>
          <p:nvPr/>
        </p:nvSpPr>
        <p:spPr>
          <a:xfrm>
            <a:off x="5397060" y="1898307"/>
            <a:ext cx="1082566" cy="1705818"/>
          </a:xfrm>
          <a:prstGeom prst="rect">
            <a:avLst/>
          </a:prstGeom>
          <a:solidFill>
            <a:srgbClr val="385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D3D7CF-121A-4CE0-D25B-C76695266180}"/>
              </a:ext>
            </a:extLst>
          </p:cNvPr>
          <p:cNvSpPr/>
          <p:nvPr/>
        </p:nvSpPr>
        <p:spPr>
          <a:xfrm>
            <a:off x="5397060" y="4704569"/>
            <a:ext cx="1082566" cy="1723698"/>
          </a:xfrm>
          <a:prstGeom prst="rect">
            <a:avLst/>
          </a:prstGeom>
          <a:solidFill>
            <a:srgbClr val="385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/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FE046CA7-FA90-E82E-6644-F11ACE3492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477" y="5698604"/>
            <a:ext cx="6479626" cy="7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6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phic 24">
            <a:extLst>
              <a:ext uri="{FF2B5EF4-FFF2-40B4-BE49-F238E27FC236}">
                <a16:creationId xmlns:a16="http://schemas.microsoft.com/office/drawing/2014/main" id="{A8F63B54-8F65-759A-1043-6F212FDB8D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22783"/>
            <a:ext cx="12191999" cy="6885301"/>
          </a:xfrm>
          <a:prstGeom prst="rect">
            <a:avLst/>
          </a:prstGeom>
        </p:spPr>
      </p:pic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50AB45A-1583-4610-ABCE-82811270CAF7}"/>
              </a:ext>
            </a:extLst>
          </p:cNvPr>
          <p:cNvSpPr txBox="1">
            <a:spLocks/>
          </p:cNvSpPr>
          <p:nvPr/>
        </p:nvSpPr>
        <p:spPr>
          <a:xfrm>
            <a:off x="5492236" y="2563261"/>
            <a:ext cx="1285567" cy="50977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E5C7D101-4A4E-4577-B330-2C51C142E781}"/>
              </a:ext>
            </a:extLst>
          </p:cNvPr>
          <p:cNvSpPr txBox="1">
            <a:spLocks/>
          </p:cNvSpPr>
          <p:nvPr/>
        </p:nvSpPr>
        <p:spPr>
          <a:xfrm>
            <a:off x="9161124" y="1061839"/>
            <a:ext cx="1285567" cy="50977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1" kern="1200">
                <a:solidFill>
                  <a:srgbClr val="83B577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텍스트 개체 틀 174">
            <a:extLst>
              <a:ext uri="{FF2B5EF4-FFF2-40B4-BE49-F238E27FC236}">
                <a16:creationId xmlns:a16="http://schemas.microsoft.com/office/drawing/2014/main" id="{405EB711-33C6-1F61-049F-A6B4132C88F8}"/>
              </a:ext>
            </a:extLst>
          </p:cNvPr>
          <p:cNvSpPr txBox="1">
            <a:spLocks/>
          </p:cNvSpPr>
          <p:nvPr/>
        </p:nvSpPr>
        <p:spPr>
          <a:xfrm>
            <a:off x="3532871" y="5002839"/>
            <a:ext cx="2979723" cy="2722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MAIN TITLE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텍스트 개체 틀 9">
            <a:extLst>
              <a:ext uri="{FF2B5EF4-FFF2-40B4-BE49-F238E27FC236}">
                <a16:creationId xmlns:a16="http://schemas.microsoft.com/office/drawing/2014/main" id="{D0FD650C-C8E4-3F1A-E117-4A692EAF3F7A}"/>
              </a:ext>
            </a:extLst>
          </p:cNvPr>
          <p:cNvSpPr txBox="1">
            <a:spLocks/>
          </p:cNvSpPr>
          <p:nvPr/>
        </p:nvSpPr>
        <p:spPr>
          <a:xfrm>
            <a:off x="0" y="1999270"/>
            <a:ext cx="12192000" cy="1107996"/>
          </a:xfrm>
          <a:prstGeom prst="rect">
            <a:avLst/>
          </a:prstGeom>
          <a:effectLst/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lang="ko-KR" altLang="en-US" sz="5000" b="1" kern="1200" dirty="0" smtClean="0">
                <a:ln>
                  <a:noFill/>
                </a:ln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7200" dirty="0">
                <a:solidFill>
                  <a:srgbClr val="67A39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INDEX</a:t>
            </a:r>
            <a:endParaRPr lang="en-US" sz="7200" dirty="0">
              <a:solidFill>
                <a:srgbClr val="67A39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6" name="텍스트 개체 틀 174">
            <a:extLst>
              <a:ext uri="{FF2B5EF4-FFF2-40B4-BE49-F238E27FC236}">
                <a16:creationId xmlns:a16="http://schemas.microsoft.com/office/drawing/2014/main" id="{9A4B9726-22F9-5C02-6562-DC3D6AB5D790}"/>
              </a:ext>
            </a:extLst>
          </p:cNvPr>
          <p:cNvSpPr txBox="1">
            <a:spLocks/>
          </p:cNvSpPr>
          <p:nvPr/>
        </p:nvSpPr>
        <p:spPr>
          <a:xfrm>
            <a:off x="3532871" y="5656084"/>
            <a:ext cx="2979723" cy="2722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MAIN TITLE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텍스트 개체 틀 174">
            <a:extLst>
              <a:ext uri="{FF2B5EF4-FFF2-40B4-BE49-F238E27FC236}">
                <a16:creationId xmlns:a16="http://schemas.microsoft.com/office/drawing/2014/main" id="{09C08A99-D25B-6FB0-8B38-B7C41C975B7D}"/>
              </a:ext>
            </a:extLst>
          </p:cNvPr>
          <p:cNvSpPr txBox="1">
            <a:spLocks/>
          </p:cNvSpPr>
          <p:nvPr/>
        </p:nvSpPr>
        <p:spPr>
          <a:xfrm>
            <a:off x="7311791" y="5002318"/>
            <a:ext cx="2979723" cy="2722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MAIN TITLE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텍스트 개체 틀 174">
            <a:extLst>
              <a:ext uri="{FF2B5EF4-FFF2-40B4-BE49-F238E27FC236}">
                <a16:creationId xmlns:a16="http://schemas.microsoft.com/office/drawing/2014/main" id="{2D6F7C2F-82C1-5F39-2A94-1FDD2DE17D68}"/>
              </a:ext>
            </a:extLst>
          </p:cNvPr>
          <p:cNvSpPr txBox="1">
            <a:spLocks/>
          </p:cNvSpPr>
          <p:nvPr/>
        </p:nvSpPr>
        <p:spPr>
          <a:xfrm>
            <a:off x="7311791" y="5659260"/>
            <a:ext cx="2979723" cy="272255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MAIN TITLE</a:t>
            </a:r>
            <a:endParaRPr lang="ko-KR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텍스트 개체 틀 174">
            <a:extLst>
              <a:ext uri="{FF2B5EF4-FFF2-40B4-BE49-F238E27FC236}">
                <a16:creationId xmlns:a16="http://schemas.microsoft.com/office/drawing/2014/main" id="{DC20C2B6-46AA-06CA-397F-1CA5C0161337}"/>
              </a:ext>
            </a:extLst>
          </p:cNvPr>
          <p:cNvSpPr txBox="1">
            <a:spLocks/>
          </p:cNvSpPr>
          <p:nvPr/>
        </p:nvSpPr>
        <p:spPr>
          <a:xfrm>
            <a:off x="2974081" y="4884700"/>
            <a:ext cx="614164" cy="4384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000" b="0" kern="1200" baseline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텍스트 개체 틀 174">
            <a:extLst>
              <a:ext uri="{FF2B5EF4-FFF2-40B4-BE49-F238E27FC236}">
                <a16:creationId xmlns:a16="http://schemas.microsoft.com/office/drawing/2014/main" id="{46A794E6-E9B9-D8C1-C0C3-17C8E04F763B}"/>
              </a:ext>
            </a:extLst>
          </p:cNvPr>
          <p:cNvSpPr txBox="1">
            <a:spLocks/>
          </p:cNvSpPr>
          <p:nvPr/>
        </p:nvSpPr>
        <p:spPr>
          <a:xfrm>
            <a:off x="2974081" y="5537945"/>
            <a:ext cx="614164" cy="4384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000" b="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텍스트 개체 틀 174">
            <a:extLst>
              <a:ext uri="{FF2B5EF4-FFF2-40B4-BE49-F238E27FC236}">
                <a16:creationId xmlns:a16="http://schemas.microsoft.com/office/drawing/2014/main" id="{46AC2BC7-059A-C04F-D077-AF98AFAAB62A}"/>
              </a:ext>
            </a:extLst>
          </p:cNvPr>
          <p:cNvSpPr txBox="1">
            <a:spLocks/>
          </p:cNvSpPr>
          <p:nvPr/>
        </p:nvSpPr>
        <p:spPr>
          <a:xfrm>
            <a:off x="6753001" y="4884179"/>
            <a:ext cx="614164" cy="4384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000" b="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텍스트 개체 틀 174">
            <a:extLst>
              <a:ext uri="{FF2B5EF4-FFF2-40B4-BE49-F238E27FC236}">
                <a16:creationId xmlns:a16="http://schemas.microsoft.com/office/drawing/2014/main" id="{EADC42B7-629B-8014-44EC-0FEB16343285}"/>
              </a:ext>
            </a:extLst>
          </p:cNvPr>
          <p:cNvSpPr txBox="1">
            <a:spLocks/>
          </p:cNvSpPr>
          <p:nvPr/>
        </p:nvSpPr>
        <p:spPr>
          <a:xfrm>
            <a:off x="6753001" y="5541121"/>
            <a:ext cx="614164" cy="43847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000" b="0" kern="120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04.</a:t>
            </a:r>
            <a:endParaRPr lang="ko-KR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8ECDB9C2-7131-3635-37E9-E5C3AA9C64B7}"/>
              </a:ext>
            </a:extLst>
          </p:cNvPr>
          <p:cNvGrpSpPr/>
          <p:nvPr/>
        </p:nvGrpSpPr>
        <p:grpSpPr>
          <a:xfrm>
            <a:off x="246184" y="3232715"/>
            <a:ext cx="11770741" cy="637584"/>
            <a:chOff x="246184" y="3232715"/>
            <a:chExt cx="11770741" cy="637584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B1BB0526-8897-060C-A785-C3E0A19E7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83015" y="3818152"/>
              <a:ext cx="3838575" cy="19050"/>
            </a:xfrm>
            <a:prstGeom prst="rect">
              <a:avLst/>
            </a:prstGeom>
          </p:spPr>
        </p:pic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ABEEFA7-0DF3-C264-045F-97B2E3B6BE8A}"/>
                </a:ext>
              </a:extLst>
            </p:cNvPr>
            <p:cNvSpPr/>
            <p:nvPr/>
          </p:nvSpPr>
          <p:spPr>
            <a:xfrm>
              <a:off x="3819442" y="3232715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189 w 194442"/>
                <a:gd name="connsiteY4" fmla="*/ 152368 h 152367"/>
                <a:gd name="connsiteX5" fmla="*/ 194442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189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A4B33A-181E-99CC-0201-9A61172C4BCD}"/>
                </a:ext>
              </a:extLst>
            </p:cNvPr>
            <p:cNvSpPr/>
            <p:nvPr/>
          </p:nvSpPr>
          <p:spPr>
            <a:xfrm>
              <a:off x="3819442" y="3385082"/>
              <a:ext cx="194442" cy="152303"/>
            </a:xfrm>
            <a:custGeom>
              <a:avLst/>
              <a:gdLst>
                <a:gd name="connsiteX0" fmla="*/ 194442 w 194442"/>
                <a:gd name="connsiteY0" fmla="*/ 152175 h 152303"/>
                <a:gd name="connsiteX1" fmla="*/ 97189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189 w 194442"/>
                <a:gd name="connsiteY4" fmla="*/ 152304 h 152303"/>
                <a:gd name="connsiteX5" fmla="*/ 194442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2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189" y="152304"/>
                  </a:lnTo>
                  <a:lnTo>
                    <a:pt x="194442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43DBD74E-80CA-DFE1-9E2A-37E2739B15C8}"/>
                </a:ext>
              </a:extLst>
            </p:cNvPr>
            <p:cNvSpPr/>
            <p:nvPr/>
          </p:nvSpPr>
          <p:spPr>
            <a:xfrm>
              <a:off x="3819442" y="3537386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2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4E30CB9-5344-F944-200E-FC86BBF65B3A}"/>
                </a:ext>
              </a:extLst>
            </p:cNvPr>
            <p:cNvSpPr/>
            <p:nvPr/>
          </p:nvSpPr>
          <p:spPr>
            <a:xfrm>
              <a:off x="4254641" y="3232715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189 w 194442"/>
                <a:gd name="connsiteY4" fmla="*/ 152368 h 152367"/>
                <a:gd name="connsiteX5" fmla="*/ 194442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189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353EF23-6379-BBED-46F8-2F26A2C91122}"/>
                </a:ext>
              </a:extLst>
            </p:cNvPr>
            <p:cNvSpPr/>
            <p:nvPr/>
          </p:nvSpPr>
          <p:spPr>
            <a:xfrm>
              <a:off x="4254641" y="3385082"/>
              <a:ext cx="194442" cy="152303"/>
            </a:xfrm>
            <a:custGeom>
              <a:avLst/>
              <a:gdLst>
                <a:gd name="connsiteX0" fmla="*/ 194442 w 194442"/>
                <a:gd name="connsiteY0" fmla="*/ 152175 h 152303"/>
                <a:gd name="connsiteX1" fmla="*/ 97189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189 w 194442"/>
                <a:gd name="connsiteY4" fmla="*/ 152304 h 152303"/>
                <a:gd name="connsiteX5" fmla="*/ 194442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2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189" y="152304"/>
                  </a:lnTo>
                  <a:lnTo>
                    <a:pt x="194442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FED1578-E7F8-62D9-BCE6-2C01B0E3D196}"/>
                </a:ext>
              </a:extLst>
            </p:cNvPr>
            <p:cNvSpPr/>
            <p:nvPr/>
          </p:nvSpPr>
          <p:spPr>
            <a:xfrm>
              <a:off x="4254641" y="3537386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2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B3DE9C8-39D1-BBCE-7093-7BAB45B19F12}"/>
                </a:ext>
              </a:extLst>
            </p:cNvPr>
            <p:cNvSpPr/>
            <p:nvPr/>
          </p:nvSpPr>
          <p:spPr>
            <a:xfrm>
              <a:off x="4689776" y="3232715"/>
              <a:ext cx="194506" cy="152367"/>
            </a:xfrm>
            <a:custGeom>
              <a:avLst/>
              <a:gdLst>
                <a:gd name="connsiteX0" fmla="*/ 194507 w 194506"/>
                <a:gd name="connsiteY0" fmla="*/ 152175 h 152367"/>
                <a:gd name="connsiteX1" fmla="*/ 97253 w 194506"/>
                <a:gd name="connsiteY1" fmla="*/ 0 h 152367"/>
                <a:gd name="connsiteX2" fmla="*/ 0 w 194506"/>
                <a:gd name="connsiteY2" fmla="*/ 152175 h 152367"/>
                <a:gd name="connsiteX3" fmla="*/ 0 w 194506"/>
                <a:gd name="connsiteY3" fmla="*/ 152368 h 152367"/>
                <a:gd name="connsiteX4" fmla="*/ 97253 w 194506"/>
                <a:gd name="connsiteY4" fmla="*/ 152368 h 152367"/>
                <a:gd name="connsiteX5" fmla="*/ 194507 w 194506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506" h="152367">
                  <a:moveTo>
                    <a:pt x="194507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507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981511C-115B-566C-7133-EF17ACDC848F}"/>
                </a:ext>
              </a:extLst>
            </p:cNvPr>
            <p:cNvSpPr/>
            <p:nvPr/>
          </p:nvSpPr>
          <p:spPr>
            <a:xfrm>
              <a:off x="4689776" y="3385082"/>
              <a:ext cx="194506" cy="152303"/>
            </a:xfrm>
            <a:custGeom>
              <a:avLst/>
              <a:gdLst>
                <a:gd name="connsiteX0" fmla="*/ 194507 w 194506"/>
                <a:gd name="connsiteY0" fmla="*/ 152175 h 152303"/>
                <a:gd name="connsiteX1" fmla="*/ 97253 w 194506"/>
                <a:gd name="connsiteY1" fmla="*/ 0 h 152303"/>
                <a:gd name="connsiteX2" fmla="*/ 0 w 194506"/>
                <a:gd name="connsiteY2" fmla="*/ 152175 h 152303"/>
                <a:gd name="connsiteX3" fmla="*/ 0 w 194506"/>
                <a:gd name="connsiteY3" fmla="*/ 152304 h 152303"/>
                <a:gd name="connsiteX4" fmla="*/ 97253 w 194506"/>
                <a:gd name="connsiteY4" fmla="*/ 152304 h 152303"/>
                <a:gd name="connsiteX5" fmla="*/ 194507 w 194506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506" h="152303">
                  <a:moveTo>
                    <a:pt x="194507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507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D9C1C3-0840-0DD9-F77A-1CB71CE6981C}"/>
                </a:ext>
              </a:extLst>
            </p:cNvPr>
            <p:cNvSpPr/>
            <p:nvPr/>
          </p:nvSpPr>
          <p:spPr>
            <a:xfrm>
              <a:off x="4689776" y="3537386"/>
              <a:ext cx="194506" cy="152367"/>
            </a:xfrm>
            <a:custGeom>
              <a:avLst/>
              <a:gdLst>
                <a:gd name="connsiteX0" fmla="*/ 194507 w 194506"/>
                <a:gd name="connsiteY0" fmla="*/ 152175 h 152367"/>
                <a:gd name="connsiteX1" fmla="*/ 97253 w 194506"/>
                <a:gd name="connsiteY1" fmla="*/ 0 h 152367"/>
                <a:gd name="connsiteX2" fmla="*/ 0 w 194506"/>
                <a:gd name="connsiteY2" fmla="*/ 152175 h 152367"/>
                <a:gd name="connsiteX3" fmla="*/ 0 w 194506"/>
                <a:gd name="connsiteY3" fmla="*/ 152368 h 152367"/>
                <a:gd name="connsiteX4" fmla="*/ 194507 w 194506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06" h="152367">
                  <a:moveTo>
                    <a:pt x="194507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507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8C96976-0294-7D87-378C-6930C279D6B3}"/>
                </a:ext>
              </a:extLst>
            </p:cNvPr>
            <p:cNvSpPr/>
            <p:nvPr/>
          </p:nvSpPr>
          <p:spPr>
            <a:xfrm>
              <a:off x="5110072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189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189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0010696-5FCA-65EB-277E-7964786ED568}"/>
                </a:ext>
              </a:extLst>
            </p:cNvPr>
            <p:cNvSpPr/>
            <p:nvPr/>
          </p:nvSpPr>
          <p:spPr>
            <a:xfrm>
              <a:off x="5110072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189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189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189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3CDFC6C-2308-8A96-9041-3A312102F882}"/>
                </a:ext>
              </a:extLst>
            </p:cNvPr>
            <p:cNvSpPr/>
            <p:nvPr/>
          </p:nvSpPr>
          <p:spPr>
            <a:xfrm>
              <a:off x="5110072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1C1D9AE-0D09-E439-7D80-B524F1FF8427}"/>
                </a:ext>
              </a:extLst>
            </p:cNvPr>
            <p:cNvSpPr/>
            <p:nvPr/>
          </p:nvSpPr>
          <p:spPr>
            <a:xfrm>
              <a:off x="5551309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189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189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18D3A38-11ED-B361-5FDF-093B023A48EC}"/>
                </a:ext>
              </a:extLst>
            </p:cNvPr>
            <p:cNvSpPr/>
            <p:nvPr/>
          </p:nvSpPr>
          <p:spPr>
            <a:xfrm>
              <a:off x="5551309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189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189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189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EA6F8C9-7398-AC63-2999-41F588CD3E5D}"/>
                </a:ext>
              </a:extLst>
            </p:cNvPr>
            <p:cNvSpPr/>
            <p:nvPr/>
          </p:nvSpPr>
          <p:spPr>
            <a:xfrm>
              <a:off x="5551309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B43B3CE-BA14-2E05-2185-EF1C1BDA9FC8}"/>
                </a:ext>
              </a:extLst>
            </p:cNvPr>
            <p:cNvSpPr/>
            <p:nvPr/>
          </p:nvSpPr>
          <p:spPr>
            <a:xfrm>
              <a:off x="6016764" y="3232715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253 w 194442"/>
                <a:gd name="connsiteY4" fmla="*/ 152368 h 152367"/>
                <a:gd name="connsiteX5" fmla="*/ 194442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677FE3A-53B8-4770-FFE4-E8B2B65D5713}"/>
                </a:ext>
              </a:extLst>
            </p:cNvPr>
            <p:cNvSpPr/>
            <p:nvPr/>
          </p:nvSpPr>
          <p:spPr>
            <a:xfrm>
              <a:off x="6016764" y="3385082"/>
              <a:ext cx="194442" cy="152303"/>
            </a:xfrm>
            <a:custGeom>
              <a:avLst/>
              <a:gdLst>
                <a:gd name="connsiteX0" fmla="*/ 194442 w 194442"/>
                <a:gd name="connsiteY0" fmla="*/ 152175 h 152303"/>
                <a:gd name="connsiteX1" fmla="*/ 97253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253 w 194442"/>
                <a:gd name="connsiteY4" fmla="*/ 152304 h 152303"/>
                <a:gd name="connsiteX5" fmla="*/ 194442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2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279517E-2C29-D8DF-ED35-0BCFD1A8027F}"/>
                </a:ext>
              </a:extLst>
            </p:cNvPr>
            <p:cNvSpPr/>
            <p:nvPr/>
          </p:nvSpPr>
          <p:spPr>
            <a:xfrm>
              <a:off x="6016764" y="3537386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2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D18C9FB8-7F67-014B-EF11-33DBA3B58784}"/>
                </a:ext>
              </a:extLst>
            </p:cNvPr>
            <p:cNvSpPr/>
            <p:nvPr/>
          </p:nvSpPr>
          <p:spPr>
            <a:xfrm>
              <a:off x="360524" y="3232715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253 w 194442"/>
                <a:gd name="connsiteY4" fmla="*/ 152368 h 152367"/>
                <a:gd name="connsiteX5" fmla="*/ 194442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E659794-2D97-17C9-80CD-DE0436F063B9}"/>
                </a:ext>
              </a:extLst>
            </p:cNvPr>
            <p:cNvSpPr/>
            <p:nvPr/>
          </p:nvSpPr>
          <p:spPr>
            <a:xfrm>
              <a:off x="360524" y="3385082"/>
              <a:ext cx="194442" cy="152303"/>
            </a:xfrm>
            <a:custGeom>
              <a:avLst/>
              <a:gdLst>
                <a:gd name="connsiteX0" fmla="*/ 194442 w 194442"/>
                <a:gd name="connsiteY0" fmla="*/ 152175 h 152303"/>
                <a:gd name="connsiteX1" fmla="*/ 97253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253 w 194442"/>
                <a:gd name="connsiteY4" fmla="*/ 152304 h 152303"/>
                <a:gd name="connsiteX5" fmla="*/ 194442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2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C8EF77F-29CB-7E65-66C2-8290D0B915C2}"/>
                </a:ext>
              </a:extLst>
            </p:cNvPr>
            <p:cNvSpPr/>
            <p:nvPr/>
          </p:nvSpPr>
          <p:spPr>
            <a:xfrm>
              <a:off x="360524" y="3537386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2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B2DF582-1EAE-D193-E53F-1BB913AB8378}"/>
                </a:ext>
              </a:extLst>
            </p:cNvPr>
            <p:cNvSpPr/>
            <p:nvPr/>
          </p:nvSpPr>
          <p:spPr>
            <a:xfrm>
              <a:off x="795723" y="3232715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253 w 194442"/>
                <a:gd name="connsiteY4" fmla="*/ 152368 h 152367"/>
                <a:gd name="connsiteX5" fmla="*/ 194442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36E80A41-F737-ACFE-414B-BBEC71516514}"/>
                </a:ext>
              </a:extLst>
            </p:cNvPr>
            <p:cNvSpPr/>
            <p:nvPr/>
          </p:nvSpPr>
          <p:spPr>
            <a:xfrm>
              <a:off x="795723" y="3385082"/>
              <a:ext cx="194442" cy="152303"/>
            </a:xfrm>
            <a:custGeom>
              <a:avLst/>
              <a:gdLst>
                <a:gd name="connsiteX0" fmla="*/ 194442 w 194442"/>
                <a:gd name="connsiteY0" fmla="*/ 152175 h 152303"/>
                <a:gd name="connsiteX1" fmla="*/ 97253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253 w 194442"/>
                <a:gd name="connsiteY4" fmla="*/ 152304 h 152303"/>
                <a:gd name="connsiteX5" fmla="*/ 194442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2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089E020-EBC5-FD75-F3D1-93F31B31A019}"/>
                </a:ext>
              </a:extLst>
            </p:cNvPr>
            <p:cNvSpPr/>
            <p:nvPr/>
          </p:nvSpPr>
          <p:spPr>
            <a:xfrm>
              <a:off x="795723" y="3537386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2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C11EA84-E1FD-3660-01E8-C35A15E80AA0}"/>
                </a:ext>
              </a:extLst>
            </p:cNvPr>
            <p:cNvSpPr/>
            <p:nvPr/>
          </p:nvSpPr>
          <p:spPr>
            <a:xfrm>
              <a:off x="1230922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189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189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5C4026DD-F652-18CB-9275-B528827AF4C1}"/>
                </a:ext>
              </a:extLst>
            </p:cNvPr>
            <p:cNvSpPr/>
            <p:nvPr/>
          </p:nvSpPr>
          <p:spPr>
            <a:xfrm>
              <a:off x="1230922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189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189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189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489D325-42BA-5150-2D12-579B6AE32FD0}"/>
                </a:ext>
              </a:extLst>
            </p:cNvPr>
            <p:cNvSpPr/>
            <p:nvPr/>
          </p:nvSpPr>
          <p:spPr>
            <a:xfrm>
              <a:off x="1230922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A57618B-F21D-7157-9D51-0503BDFC3052}"/>
                </a:ext>
              </a:extLst>
            </p:cNvPr>
            <p:cNvSpPr/>
            <p:nvPr/>
          </p:nvSpPr>
          <p:spPr>
            <a:xfrm>
              <a:off x="1651154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253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ECEDE00-636E-EB77-4C7B-B6286F63F841}"/>
                </a:ext>
              </a:extLst>
            </p:cNvPr>
            <p:cNvSpPr/>
            <p:nvPr/>
          </p:nvSpPr>
          <p:spPr>
            <a:xfrm>
              <a:off x="1651154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253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253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6DD1A5A-E801-11D8-B9DB-5875EE9BEA10}"/>
                </a:ext>
              </a:extLst>
            </p:cNvPr>
            <p:cNvSpPr/>
            <p:nvPr/>
          </p:nvSpPr>
          <p:spPr>
            <a:xfrm>
              <a:off x="1651154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E817BB80-237C-D5EF-1C9A-A6D884F9D484}"/>
                </a:ext>
              </a:extLst>
            </p:cNvPr>
            <p:cNvSpPr/>
            <p:nvPr/>
          </p:nvSpPr>
          <p:spPr>
            <a:xfrm>
              <a:off x="2092391" y="3232715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253 w 194442"/>
                <a:gd name="connsiteY4" fmla="*/ 152368 h 152367"/>
                <a:gd name="connsiteX5" fmla="*/ 194442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273C184E-5379-DE73-D2EB-97B92619D599}"/>
                </a:ext>
              </a:extLst>
            </p:cNvPr>
            <p:cNvSpPr/>
            <p:nvPr/>
          </p:nvSpPr>
          <p:spPr>
            <a:xfrm>
              <a:off x="2092391" y="3385082"/>
              <a:ext cx="194442" cy="152303"/>
            </a:xfrm>
            <a:custGeom>
              <a:avLst/>
              <a:gdLst>
                <a:gd name="connsiteX0" fmla="*/ 194442 w 194442"/>
                <a:gd name="connsiteY0" fmla="*/ 152175 h 152303"/>
                <a:gd name="connsiteX1" fmla="*/ 97253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253 w 194442"/>
                <a:gd name="connsiteY4" fmla="*/ 152304 h 152303"/>
                <a:gd name="connsiteX5" fmla="*/ 194442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2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4B64410-83F2-CB41-8703-3A978DEDCB64}"/>
                </a:ext>
              </a:extLst>
            </p:cNvPr>
            <p:cNvSpPr/>
            <p:nvPr/>
          </p:nvSpPr>
          <p:spPr>
            <a:xfrm>
              <a:off x="2092391" y="3537386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2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1E20F28-13F3-FEDC-3AD2-B2B660837296}"/>
                </a:ext>
              </a:extLst>
            </p:cNvPr>
            <p:cNvSpPr/>
            <p:nvPr/>
          </p:nvSpPr>
          <p:spPr>
            <a:xfrm>
              <a:off x="2557846" y="3232715"/>
              <a:ext cx="194506" cy="152367"/>
            </a:xfrm>
            <a:custGeom>
              <a:avLst/>
              <a:gdLst>
                <a:gd name="connsiteX0" fmla="*/ 194507 w 194506"/>
                <a:gd name="connsiteY0" fmla="*/ 152175 h 152367"/>
                <a:gd name="connsiteX1" fmla="*/ 97253 w 194506"/>
                <a:gd name="connsiteY1" fmla="*/ 0 h 152367"/>
                <a:gd name="connsiteX2" fmla="*/ 0 w 194506"/>
                <a:gd name="connsiteY2" fmla="*/ 152175 h 152367"/>
                <a:gd name="connsiteX3" fmla="*/ 0 w 194506"/>
                <a:gd name="connsiteY3" fmla="*/ 152368 h 152367"/>
                <a:gd name="connsiteX4" fmla="*/ 97253 w 194506"/>
                <a:gd name="connsiteY4" fmla="*/ 152368 h 152367"/>
                <a:gd name="connsiteX5" fmla="*/ 194507 w 194506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506" h="152367">
                  <a:moveTo>
                    <a:pt x="194507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507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F36EB18-7DF2-B6E9-99E7-E050D1B2521F}"/>
                </a:ext>
              </a:extLst>
            </p:cNvPr>
            <p:cNvSpPr/>
            <p:nvPr/>
          </p:nvSpPr>
          <p:spPr>
            <a:xfrm>
              <a:off x="2557846" y="3385082"/>
              <a:ext cx="194506" cy="152303"/>
            </a:xfrm>
            <a:custGeom>
              <a:avLst/>
              <a:gdLst>
                <a:gd name="connsiteX0" fmla="*/ 194507 w 194506"/>
                <a:gd name="connsiteY0" fmla="*/ 152175 h 152303"/>
                <a:gd name="connsiteX1" fmla="*/ 97253 w 194506"/>
                <a:gd name="connsiteY1" fmla="*/ 0 h 152303"/>
                <a:gd name="connsiteX2" fmla="*/ 0 w 194506"/>
                <a:gd name="connsiteY2" fmla="*/ 152175 h 152303"/>
                <a:gd name="connsiteX3" fmla="*/ 0 w 194506"/>
                <a:gd name="connsiteY3" fmla="*/ 152304 h 152303"/>
                <a:gd name="connsiteX4" fmla="*/ 97253 w 194506"/>
                <a:gd name="connsiteY4" fmla="*/ 152304 h 152303"/>
                <a:gd name="connsiteX5" fmla="*/ 194507 w 194506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506" h="152303">
                  <a:moveTo>
                    <a:pt x="194507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507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78D5836A-B791-1590-E745-2DC77F8B3D2E}"/>
                </a:ext>
              </a:extLst>
            </p:cNvPr>
            <p:cNvSpPr/>
            <p:nvPr/>
          </p:nvSpPr>
          <p:spPr>
            <a:xfrm>
              <a:off x="2557846" y="3537386"/>
              <a:ext cx="194506" cy="152367"/>
            </a:xfrm>
            <a:custGeom>
              <a:avLst/>
              <a:gdLst>
                <a:gd name="connsiteX0" fmla="*/ 194507 w 194506"/>
                <a:gd name="connsiteY0" fmla="*/ 152175 h 152367"/>
                <a:gd name="connsiteX1" fmla="*/ 97253 w 194506"/>
                <a:gd name="connsiteY1" fmla="*/ 0 h 152367"/>
                <a:gd name="connsiteX2" fmla="*/ 0 w 194506"/>
                <a:gd name="connsiteY2" fmla="*/ 152175 h 152367"/>
                <a:gd name="connsiteX3" fmla="*/ 0 w 194506"/>
                <a:gd name="connsiteY3" fmla="*/ 152368 h 152367"/>
                <a:gd name="connsiteX4" fmla="*/ 194507 w 194506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06" h="152367">
                  <a:moveTo>
                    <a:pt x="194507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507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DE98C024-F9D4-7396-58D7-881505DA0638}"/>
                </a:ext>
              </a:extLst>
            </p:cNvPr>
            <p:cNvSpPr/>
            <p:nvPr/>
          </p:nvSpPr>
          <p:spPr>
            <a:xfrm>
              <a:off x="3002295" y="3232715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253 w 194442"/>
                <a:gd name="connsiteY4" fmla="*/ 152368 h 152367"/>
                <a:gd name="connsiteX5" fmla="*/ 194442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EDD0D44-DFB8-AAEF-849C-49C95EF5BF3F}"/>
                </a:ext>
              </a:extLst>
            </p:cNvPr>
            <p:cNvSpPr/>
            <p:nvPr/>
          </p:nvSpPr>
          <p:spPr>
            <a:xfrm>
              <a:off x="3002295" y="3385082"/>
              <a:ext cx="194442" cy="152303"/>
            </a:xfrm>
            <a:custGeom>
              <a:avLst/>
              <a:gdLst>
                <a:gd name="connsiteX0" fmla="*/ 194442 w 194442"/>
                <a:gd name="connsiteY0" fmla="*/ 152175 h 152303"/>
                <a:gd name="connsiteX1" fmla="*/ 97253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253 w 194442"/>
                <a:gd name="connsiteY4" fmla="*/ 152304 h 152303"/>
                <a:gd name="connsiteX5" fmla="*/ 194442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2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D87ED63-40B4-A574-5319-C6FF0AA613E5}"/>
                </a:ext>
              </a:extLst>
            </p:cNvPr>
            <p:cNvSpPr/>
            <p:nvPr/>
          </p:nvSpPr>
          <p:spPr>
            <a:xfrm>
              <a:off x="3002295" y="3537386"/>
              <a:ext cx="194442" cy="152367"/>
            </a:xfrm>
            <a:custGeom>
              <a:avLst/>
              <a:gdLst>
                <a:gd name="connsiteX0" fmla="*/ 194442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2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C53B715-D263-1616-2CCA-40B687CC2811}"/>
                </a:ext>
              </a:extLst>
            </p:cNvPr>
            <p:cNvSpPr/>
            <p:nvPr/>
          </p:nvSpPr>
          <p:spPr>
            <a:xfrm>
              <a:off x="3437944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253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571D5F3-1B2E-56A8-47DB-AEB66DEB1F17}"/>
                </a:ext>
              </a:extLst>
            </p:cNvPr>
            <p:cNvSpPr/>
            <p:nvPr/>
          </p:nvSpPr>
          <p:spPr>
            <a:xfrm>
              <a:off x="3437944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253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253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0A80174-CEFD-3796-C3CD-A765353CCF50}"/>
                </a:ext>
              </a:extLst>
            </p:cNvPr>
            <p:cNvSpPr/>
            <p:nvPr/>
          </p:nvSpPr>
          <p:spPr>
            <a:xfrm>
              <a:off x="3437944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8CD1EFE-7D09-4FD2-6FD1-69934AD113AD}"/>
                </a:ext>
              </a:extLst>
            </p:cNvPr>
            <p:cNvSpPr/>
            <p:nvPr/>
          </p:nvSpPr>
          <p:spPr>
            <a:xfrm>
              <a:off x="9915442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189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189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9728809-9D0C-9B9C-C9F9-7BE6BE6AB71A}"/>
                </a:ext>
              </a:extLst>
            </p:cNvPr>
            <p:cNvSpPr/>
            <p:nvPr/>
          </p:nvSpPr>
          <p:spPr>
            <a:xfrm>
              <a:off x="9915442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189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189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189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DE325FF-382B-03CE-AA59-D899BEE69E6E}"/>
                </a:ext>
              </a:extLst>
            </p:cNvPr>
            <p:cNvSpPr/>
            <p:nvPr/>
          </p:nvSpPr>
          <p:spPr>
            <a:xfrm>
              <a:off x="9915442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6013B718-CF89-AB68-02EA-9D8117A7269A}"/>
                </a:ext>
              </a:extLst>
            </p:cNvPr>
            <p:cNvSpPr/>
            <p:nvPr/>
          </p:nvSpPr>
          <p:spPr>
            <a:xfrm>
              <a:off x="10350641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189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189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3F74AB9-9AD5-1056-4484-87BE70128220}"/>
                </a:ext>
              </a:extLst>
            </p:cNvPr>
            <p:cNvSpPr/>
            <p:nvPr/>
          </p:nvSpPr>
          <p:spPr>
            <a:xfrm>
              <a:off x="10350641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189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189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189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ECE2A7-32CB-9F59-CCDE-2D0BD41F801F}"/>
                </a:ext>
              </a:extLst>
            </p:cNvPr>
            <p:cNvSpPr/>
            <p:nvPr/>
          </p:nvSpPr>
          <p:spPr>
            <a:xfrm>
              <a:off x="10350641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4125987-C2DA-4CA8-A9DF-13F5A3D72749}"/>
                </a:ext>
              </a:extLst>
            </p:cNvPr>
            <p:cNvSpPr/>
            <p:nvPr/>
          </p:nvSpPr>
          <p:spPr>
            <a:xfrm>
              <a:off x="10785776" y="3232715"/>
              <a:ext cx="194506" cy="152367"/>
            </a:xfrm>
            <a:custGeom>
              <a:avLst/>
              <a:gdLst>
                <a:gd name="connsiteX0" fmla="*/ 194507 w 194506"/>
                <a:gd name="connsiteY0" fmla="*/ 152175 h 152367"/>
                <a:gd name="connsiteX1" fmla="*/ 97253 w 194506"/>
                <a:gd name="connsiteY1" fmla="*/ 0 h 152367"/>
                <a:gd name="connsiteX2" fmla="*/ 0 w 194506"/>
                <a:gd name="connsiteY2" fmla="*/ 152175 h 152367"/>
                <a:gd name="connsiteX3" fmla="*/ 0 w 194506"/>
                <a:gd name="connsiteY3" fmla="*/ 152368 h 152367"/>
                <a:gd name="connsiteX4" fmla="*/ 97253 w 194506"/>
                <a:gd name="connsiteY4" fmla="*/ 152368 h 152367"/>
                <a:gd name="connsiteX5" fmla="*/ 194507 w 194506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506" h="152367">
                  <a:moveTo>
                    <a:pt x="194507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507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5DBFEE3-1D86-C502-BC18-02DD06F3EB6C}"/>
                </a:ext>
              </a:extLst>
            </p:cNvPr>
            <p:cNvSpPr/>
            <p:nvPr/>
          </p:nvSpPr>
          <p:spPr>
            <a:xfrm>
              <a:off x="10785776" y="3385082"/>
              <a:ext cx="194506" cy="152303"/>
            </a:xfrm>
            <a:custGeom>
              <a:avLst/>
              <a:gdLst>
                <a:gd name="connsiteX0" fmla="*/ 194507 w 194506"/>
                <a:gd name="connsiteY0" fmla="*/ 152175 h 152303"/>
                <a:gd name="connsiteX1" fmla="*/ 97253 w 194506"/>
                <a:gd name="connsiteY1" fmla="*/ 0 h 152303"/>
                <a:gd name="connsiteX2" fmla="*/ 0 w 194506"/>
                <a:gd name="connsiteY2" fmla="*/ 152175 h 152303"/>
                <a:gd name="connsiteX3" fmla="*/ 0 w 194506"/>
                <a:gd name="connsiteY3" fmla="*/ 152304 h 152303"/>
                <a:gd name="connsiteX4" fmla="*/ 97253 w 194506"/>
                <a:gd name="connsiteY4" fmla="*/ 152304 h 152303"/>
                <a:gd name="connsiteX5" fmla="*/ 194507 w 194506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506" h="152303">
                  <a:moveTo>
                    <a:pt x="194507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507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5D555C9-8C75-5AD3-8A93-BC8B488A2ED3}"/>
                </a:ext>
              </a:extLst>
            </p:cNvPr>
            <p:cNvSpPr/>
            <p:nvPr/>
          </p:nvSpPr>
          <p:spPr>
            <a:xfrm>
              <a:off x="10785776" y="3537386"/>
              <a:ext cx="194506" cy="152367"/>
            </a:xfrm>
            <a:custGeom>
              <a:avLst/>
              <a:gdLst>
                <a:gd name="connsiteX0" fmla="*/ 194507 w 194506"/>
                <a:gd name="connsiteY0" fmla="*/ 152175 h 152367"/>
                <a:gd name="connsiteX1" fmla="*/ 97253 w 194506"/>
                <a:gd name="connsiteY1" fmla="*/ 0 h 152367"/>
                <a:gd name="connsiteX2" fmla="*/ 0 w 194506"/>
                <a:gd name="connsiteY2" fmla="*/ 152175 h 152367"/>
                <a:gd name="connsiteX3" fmla="*/ 0 w 194506"/>
                <a:gd name="connsiteY3" fmla="*/ 152368 h 152367"/>
                <a:gd name="connsiteX4" fmla="*/ 194507 w 194506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06" h="152367">
                  <a:moveTo>
                    <a:pt x="194507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507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942E11D-C515-EAE3-6631-B0DFFD578865}"/>
                </a:ext>
              </a:extLst>
            </p:cNvPr>
            <p:cNvSpPr/>
            <p:nvPr/>
          </p:nvSpPr>
          <p:spPr>
            <a:xfrm>
              <a:off x="11206072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189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189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37E5500B-20DF-F5F8-E1F0-B27E66860242}"/>
                </a:ext>
              </a:extLst>
            </p:cNvPr>
            <p:cNvSpPr/>
            <p:nvPr/>
          </p:nvSpPr>
          <p:spPr>
            <a:xfrm>
              <a:off x="11206072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189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189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189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D9C35BB-90BC-351D-32B6-D079DAA40079}"/>
                </a:ext>
              </a:extLst>
            </p:cNvPr>
            <p:cNvSpPr/>
            <p:nvPr/>
          </p:nvSpPr>
          <p:spPr>
            <a:xfrm>
              <a:off x="11206072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3E02B0BB-F73F-BC21-FA00-0AADE393C862}"/>
                </a:ext>
              </a:extLst>
            </p:cNvPr>
            <p:cNvSpPr/>
            <p:nvPr/>
          </p:nvSpPr>
          <p:spPr>
            <a:xfrm>
              <a:off x="11647309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189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189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175F5694-FB7A-8219-4203-23CAB4135873}"/>
                </a:ext>
              </a:extLst>
            </p:cNvPr>
            <p:cNvSpPr/>
            <p:nvPr/>
          </p:nvSpPr>
          <p:spPr>
            <a:xfrm>
              <a:off x="11647309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189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189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189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B90791F-B311-32C2-C3F3-309818864AFF}"/>
                </a:ext>
              </a:extLst>
            </p:cNvPr>
            <p:cNvSpPr/>
            <p:nvPr/>
          </p:nvSpPr>
          <p:spPr>
            <a:xfrm>
              <a:off x="11647309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189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2E52F7EC-64CE-4BEE-4C64-382AFC4B8396}"/>
                </a:ext>
              </a:extLst>
            </p:cNvPr>
            <p:cNvSpPr/>
            <p:nvPr/>
          </p:nvSpPr>
          <p:spPr>
            <a:xfrm>
              <a:off x="6456524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253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85E7224-3717-569C-BAA6-34EC932BBFC6}"/>
                </a:ext>
              </a:extLst>
            </p:cNvPr>
            <p:cNvSpPr/>
            <p:nvPr/>
          </p:nvSpPr>
          <p:spPr>
            <a:xfrm>
              <a:off x="6456524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253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253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08A64FC4-3E1C-FF3A-4751-CA093386AEB9}"/>
                </a:ext>
              </a:extLst>
            </p:cNvPr>
            <p:cNvSpPr/>
            <p:nvPr/>
          </p:nvSpPr>
          <p:spPr>
            <a:xfrm>
              <a:off x="6456524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95B6064-5D69-024F-410A-8C994ED4013B}"/>
                </a:ext>
              </a:extLst>
            </p:cNvPr>
            <p:cNvSpPr/>
            <p:nvPr/>
          </p:nvSpPr>
          <p:spPr>
            <a:xfrm>
              <a:off x="6891723" y="3232715"/>
              <a:ext cx="194441" cy="152367"/>
            </a:xfrm>
            <a:custGeom>
              <a:avLst/>
              <a:gdLst>
                <a:gd name="connsiteX0" fmla="*/ 194442 w 194441"/>
                <a:gd name="connsiteY0" fmla="*/ 152175 h 152367"/>
                <a:gd name="connsiteX1" fmla="*/ 97253 w 194441"/>
                <a:gd name="connsiteY1" fmla="*/ 0 h 152367"/>
                <a:gd name="connsiteX2" fmla="*/ 0 w 194441"/>
                <a:gd name="connsiteY2" fmla="*/ 152175 h 152367"/>
                <a:gd name="connsiteX3" fmla="*/ 0 w 194441"/>
                <a:gd name="connsiteY3" fmla="*/ 152368 h 152367"/>
                <a:gd name="connsiteX4" fmla="*/ 97253 w 194441"/>
                <a:gd name="connsiteY4" fmla="*/ 152368 h 152367"/>
                <a:gd name="connsiteX5" fmla="*/ 194442 w 194441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1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DB8035F-781D-2E59-0072-2D2721EC9831}"/>
                </a:ext>
              </a:extLst>
            </p:cNvPr>
            <p:cNvSpPr/>
            <p:nvPr/>
          </p:nvSpPr>
          <p:spPr>
            <a:xfrm>
              <a:off x="6891723" y="3385082"/>
              <a:ext cx="194441" cy="152303"/>
            </a:xfrm>
            <a:custGeom>
              <a:avLst/>
              <a:gdLst>
                <a:gd name="connsiteX0" fmla="*/ 194442 w 194441"/>
                <a:gd name="connsiteY0" fmla="*/ 152175 h 152303"/>
                <a:gd name="connsiteX1" fmla="*/ 97253 w 194441"/>
                <a:gd name="connsiteY1" fmla="*/ 0 h 152303"/>
                <a:gd name="connsiteX2" fmla="*/ 0 w 194441"/>
                <a:gd name="connsiteY2" fmla="*/ 152175 h 152303"/>
                <a:gd name="connsiteX3" fmla="*/ 0 w 194441"/>
                <a:gd name="connsiteY3" fmla="*/ 152304 h 152303"/>
                <a:gd name="connsiteX4" fmla="*/ 97253 w 194441"/>
                <a:gd name="connsiteY4" fmla="*/ 152304 h 152303"/>
                <a:gd name="connsiteX5" fmla="*/ 194442 w 194441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1" h="152303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2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74D1188-BAC4-FA80-F2E0-39B74DEBAEF6}"/>
                </a:ext>
              </a:extLst>
            </p:cNvPr>
            <p:cNvSpPr/>
            <p:nvPr/>
          </p:nvSpPr>
          <p:spPr>
            <a:xfrm>
              <a:off x="6891723" y="3537386"/>
              <a:ext cx="194441" cy="152367"/>
            </a:xfrm>
            <a:custGeom>
              <a:avLst/>
              <a:gdLst>
                <a:gd name="connsiteX0" fmla="*/ 194442 w 194441"/>
                <a:gd name="connsiteY0" fmla="*/ 152175 h 152367"/>
                <a:gd name="connsiteX1" fmla="*/ 97253 w 194441"/>
                <a:gd name="connsiteY1" fmla="*/ 0 h 152367"/>
                <a:gd name="connsiteX2" fmla="*/ 0 w 194441"/>
                <a:gd name="connsiteY2" fmla="*/ 152175 h 152367"/>
                <a:gd name="connsiteX3" fmla="*/ 0 w 194441"/>
                <a:gd name="connsiteY3" fmla="*/ 152368 h 152367"/>
                <a:gd name="connsiteX4" fmla="*/ 194442 w 194441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1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E93734F-3E81-13F1-9202-C510B197B210}"/>
                </a:ext>
              </a:extLst>
            </p:cNvPr>
            <p:cNvSpPr/>
            <p:nvPr/>
          </p:nvSpPr>
          <p:spPr>
            <a:xfrm>
              <a:off x="7326922" y="3232715"/>
              <a:ext cx="194441" cy="152367"/>
            </a:xfrm>
            <a:custGeom>
              <a:avLst/>
              <a:gdLst>
                <a:gd name="connsiteX0" fmla="*/ 194442 w 194441"/>
                <a:gd name="connsiteY0" fmla="*/ 152175 h 152367"/>
                <a:gd name="connsiteX1" fmla="*/ 97189 w 194441"/>
                <a:gd name="connsiteY1" fmla="*/ 0 h 152367"/>
                <a:gd name="connsiteX2" fmla="*/ 0 w 194441"/>
                <a:gd name="connsiteY2" fmla="*/ 152175 h 152367"/>
                <a:gd name="connsiteX3" fmla="*/ 0 w 194441"/>
                <a:gd name="connsiteY3" fmla="*/ 152368 h 152367"/>
                <a:gd name="connsiteX4" fmla="*/ 97189 w 194441"/>
                <a:gd name="connsiteY4" fmla="*/ 152368 h 152367"/>
                <a:gd name="connsiteX5" fmla="*/ 194442 w 194441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1" h="152367">
                  <a:moveTo>
                    <a:pt x="194442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189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AE1AF3F-9332-4271-E876-77C7B881C5D2}"/>
                </a:ext>
              </a:extLst>
            </p:cNvPr>
            <p:cNvSpPr/>
            <p:nvPr/>
          </p:nvSpPr>
          <p:spPr>
            <a:xfrm>
              <a:off x="7326922" y="3385082"/>
              <a:ext cx="194441" cy="152303"/>
            </a:xfrm>
            <a:custGeom>
              <a:avLst/>
              <a:gdLst>
                <a:gd name="connsiteX0" fmla="*/ 194442 w 194441"/>
                <a:gd name="connsiteY0" fmla="*/ 152175 h 152303"/>
                <a:gd name="connsiteX1" fmla="*/ 97189 w 194441"/>
                <a:gd name="connsiteY1" fmla="*/ 0 h 152303"/>
                <a:gd name="connsiteX2" fmla="*/ 0 w 194441"/>
                <a:gd name="connsiteY2" fmla="*/ 152175 h 152303"/>
                <a:gd name="connsiteX3" fmla="*/ 0 w 194441"/>
                <a:gd name="connsiteY3" fmla="*/ 152304 h 152303"/>
                <a:gd name="connsiteX4" fmla="*/ 97189 w 194441"/>
                <a:gd name="connsiteY4" fmla="*/ 152304 h 152303"/>
                <a:gd name="connsiteX5" fmla="*/ 194442 w 194441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1" h="152303">
                  <a:moveTo>
                    <a:pt x="194442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189" y="152304"/>
                  </a:lnTo>
                  <a:lnTo>
                    <a:pt x="194442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DC2B1011-FC19-A240-BF0E-4207ADD397AB}"/>
                </a:ext>
              </a:extLst>
            </p:cNvPr>
            <p:cNvSpPr/>
            <p:nvPr/>
          </p:nvSpPr>
          <p:spPr>
            <a:xfrm>
              <a:off x="7326922" y="3537386"/>
              <a:ext cx="194441" cy="152367"/>
            </a:xfrm>
            <a:custGeom>
              <a:avLst/>
              <a:gdLst>
                <a:gd name="connsiteX0" fmla="*/ 194442 w 194441"/>
                <a:gd name="connsiteY0" fmla="*/ 152175 h 152367"/>
                <a:gd name="connsiteX1" fmla="*/ 97189 w 194441"/>
                <a:gd name="connsiteY1" fmla="*/ 0 h 152367"/>
                <a:gd name="connsiteX2" fmla="*/ 0 w 194441"/>
                <a:gd name="connsiteY2" fmla="*/ 152175 h 152367"/>
                <a:gd name="connsiteX3" fmla="*/ 0 w 194441"/>
                <a:gd name="connsiteY3" fmla="*/ 152368 h 152367"/>
                <a:gd name="connsiteX4" fmla="*/ 194442 w 194441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1" h="152367">
                  <a:moveTo>
                    <a:pt x="194442" y="152175"/>
                  </a:moveTo>
                  <a:lnTo>
                    <a:pt x="97189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496DC97-C0F8-78AE-A3AB-809F3F97F5F3}"/>
                </a:ext>
              </a:extLst>
            </p:cNvPr>
            <p:cNvSpPr/>
            <p:nvPr/>
          </p:nvSpPr>
          <p:spPr>
            <a:xfrm>
              <a:off x="7747154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253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6890FAD-F776-A750-7F39-40547B40C768}"/>
                </a:ext>
              </a:extLst>
            </p:cNvPr>
            <p:cNvSpPr/>
            <p:nvPr/>
          </p:nvSpPr>
          <p:spPr>
            <a:xfrm>
              <a:off x="7747154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253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253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03955879-A297-2722-8987-FC3DE0E166D7}"/>
                </a:ext>
              </a:extLst>
            </p:cNvPr>
            <p:cNvSpPr/>
            <p:nvPr/>
          </p:nvSpPr>
          <p:spPr>
            <a:xfrm>
              <a:off x="7747154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ED1FA8FB-52AD-BB55-8380-90E7638505E6}"/>
                </a:ext>
              </a:extLst>
            </p:cNvPr>
            <p:cNvSpPr/>
            <p:nvPr/>
          </p:nvSpPr>
          <p:spPr>
            <a:xfrm>
              <a:off x="8188392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253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DF8A4F6-7221-1C4B-0692-3DF84D058A87}"/>
                </a:ext>
              </a:extLst>
            </p:cNvPr>
            <p:cNvSpPr/>
            <p:nvPr/>
          </p:nvSpPr>
          <p:spPr>
            <a:xfrm>
              <a:off x="8188392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253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253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9CE667D-FB83-D788-0F4A-1D30695BD0BB}"/>
                </a:ext>
              </a:extLst>
            </p:cNvPr>
            <p:cNvSpPr/>
            <p:nvPr/>
          </p:nvSpPr>
          <p:spPr>
            <a:xfrm>
              <a:off x="8188392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CA674162-5B46-9224-ACCD-0A75D52A232A}"/>
                </a:ext>
              </a:extLst>
            </p:cNvPr>
            <p:cNvSpPr/>
            <p:nvPr/>
          </p:nvSpPr>
          <p:spPr>
            <a:xfrm>
              <a:off x="8653846" y="3232715"/>
              <a:ext cx="194506" cy="152367"/>
            </a:xfrm>
            <a:custGeom>
              <a:avLst/>
              <a:gdLst>
                <a:gd name="connsiteX0" fmla="*/ 194507 w 194506"/>
                <a:gd name="connsiteY0" fmla="*/ 152175 h 152367"/>
                <a:gd name="connsiteX1" fmla="*/ 97253 w 194506"/>
                <a:gd name="connsiteY1" fmla="*/ 0 h 152367"/>
                <a:gd name="connsiteX2" fmla="*/ 0 w 194506"/>
                <a:gd name="connsiteY2" fmla="*/ 152175 h 152367"/>
                <a:gd name="connsiteX3" fmla="*/ 0 w 194506"/>
                <a:gd name="connsiteY3" fmla="*/ 152368 h 152367"/>
                <a:gd name="connsiteX4" fmla="*/ 97253 w 194506"/>
                <a:gd name="connsiteY4" fmla="*/ 152368 h 152367"/>
                <a:gd name="connsiteX5" fmla="*/ 194507 w 194506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506" h="152367">
                  <a:moveTo>
                    <a:pt x="194507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507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F7EB0ED-16AE-078A-D8BB-B4EF885760EE}"/>
                </a:ext>
              </a:extLst>
            </p:cNvPr>
            <p:cNvSpPr/>
            <p:nvPr/>
          </p:nvSpPr>
          <p:spPr>
            <a:xfrm>
              <a:off x="8653846" y="3385082"/>
              <a:ext cx="194506" cy="152303"/>
            </a:xfrm>
            <a:custGeom>
              <a:avLst/>
              <a:gdLst>
                <a:gd name="connsiteX0" fmla="*/ 194507 w 194506"/>
                <a:gd name="connsiteY0" fmla="*/ 152175 h 152303"/>
                <a:gd name="connsiteX1" fmla="*/ 97253 w 194506"/>
                <a:gd name="connsiteY1" fmla="*/ 0 h 152303"/>
                <a:gd name="connsiteX2" fmla="*/ 0 w 194506"/>
                <a:gd name="connsiteY2" fmla="*/ 152175 h 152303"/>
                <a:gd name="connsiteX3" fmla="*/ 0 w 194506"/>
                <a:gd name="connsiteY3" fmla="*/ 152304 h 152303"/>
                <a:gd name="connsiteX4" fmla="*/ 97253 w 194506"/>
                <a:gd name="connsiteY4" fmla="*/ 152304 h 152303"/>
                <a:gd name="connsiteX5" fmla="*/ 194507 w 194506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506" h="152303">
                  <a:moveTo>
                    <a:pt x="194507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507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4500AA68-747D-B84D-49DD-8BD3504BFD44}"/>
                </a:ext>
              </a:extLst>
            </p:cNvPr>
            <p:cNvSpPr/>
            <p:nvPr/>
          </p:nvSpPr>
          <p:spPr>
            <a:xfrm>
              <a:off x="8653846" y="3537386"/>
              <a:ext cx="194506" cy="152367"/>
            </a:xfrm>
            <a:custGeom>
              <a:avLst/>
              <a:gdLst>
                <a:gd name="connsiteX0" fmla="*/ 194507 w 194506"/>
                <a:gd name="connsiteY0" fmla="*/ 152175 h 152367"/>
                <a:gd name="connsiteX1" fmla="*/ 97253 w 194506"/>
                <a:gd name="connsiteY1" fmla="*/ 0 h 152367"/>
                <a:gd name="connsiteX2" fmla="*/ 0 w 194506"/>
                <a:gd name="connsiteY2" fmla="*/ 152175 h 152367"/>
                <a:gd name="connsiteX3" fmla="*/ 0 w 194506"/>
                <a:gd name="connsiteY3" fmla="*/ 152368 h 152367"/>
                <a:gd name="connsiteX4" fmla="*/ 194507 w 194506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06" h="152367">
                  <a:moveTo>
                    <a:pt x="194507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507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2BBBA71-DFD8-3995-5F9E-F459EE0502D3}"/>
                </a:ext>
              </a:extLst>
            </p:cNvPr>
            <p:cNvSpPr/>
            <p:nvPr/>
          </p:nvSpPr>
          <p:spPr>
            <a:xfrm>
              <a:off x="9098295" y="3232715"/>
              <a:ext cx="194441" cy="152367"/>
            </a:xfrm>
            <a:custGeom>
              <a:avLst/>
              <a:gdLst>
                <a:gd name="connsiteX0" fmla="*/ 194442 w 194441"/>
                <a:gd name="connsiteY0" fmla="*/ 152175 h 152367"/>
                <a:gd name="connsiteX1" fmla="*/ 97253 w 194441"/>
                <a:gd name="connsiteY1" fmla="*/ 0 h 152367"/>
                <a:gd name="connsiteX2" fmla="*/ 0 w 194441"/>
                <a:gd name="connsiteY2" fmla="*/ 152175 h 152367"/>
                <a:gd name="connsiteX3" fmla="*/ 0 w 194441"/>
                <a:gd name="connsiteY3" fmla="*/ 152368 h 152367"/>
                <a:gd name="connsiteX4" fmla="*/ 97253 w 194441"/>
                <a:gd name="connsiteY4" fmla="*/ 152368 h 152367"/>
                <a:gd name="connsiteX5" fmla="*/ 194442 w 194441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1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E7E6724-96D6-E927-EFD2-24666C049339}"/>
                </a:ext>
              </a:extLst>
            </p:cNvPr>
            <p:cNvSpPr/>
            <p:nvPr/>
          </p:nvSpPr>
          <p:spPr>
            <a:xfrm>
              <a:off x="9098295" y="3385082"/>
              <a:ext cx="194441" cy="152303"/>
            </a:xfrm>
            <a:custGeom>
              <a:avLst/>
              <a:gdLst>
                <a:gd name="connsiteX0" fmla="*/ 194442 w 194441"/>
                <a:gd name="connsiteY0" fmla="*/ 152175 h 152303"/>
                <a:gd name="connsiteX1" fmla="*/ 97253 w 194441"/>
                <a:gd name="connsiteY1" fmla="*/ 0 h 152303"/>
                <a:gd name="connsiteX2" fmla="*/ 0 w 194441"/>
                <a:gd name="connsiteY2" fmla="*/ 152175 h 152303"/>
                <a:gd name="connsiteX3" fmla="*/ 0 w 194441"/>
                <a:gd name="connsiteY3" fmla="*/ 152304 h 152303"/>
                <a:gd name="connsiteX4" fmla="*/ 97253 w 194441"/>
                <a:gd name="connsiteY4" fmla="*/ 152304 h 152303"/>
                <a:gd name="connsiteX5" fmla="*/ 194442 w 194441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1" h="152303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2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57BF6-1544-C089-C6EE-1322FA81014B}"/>
                </a:ext>
              </a:extLst>
            </p:cNvPr>
            <p:cNvSpPr/>
            <p:nvPr/>
          </p:nvSpPr>
          <p:spPr>
            <a:xfrm>
              <a:off x="9098295" y="3537386"/>
              <a:ext cx="194441" cy="152367"/>
            </a:xfrm>
            <a:custGeom>
              <a:avLst/>
              <a:gdLst>
                <a:gd name="connsiteX0" fmla="*/ 194442 w 194441"/>
                <a:gd name="connsiteY0" fmla="*/ 152175 h 152367"/>
                <a:gd name="connsiteX1" fmla="*/ 97253 w 194441"/>
                <a:gd name="connsiteY1" fmla="*/ 0 h 152367"/>
                <a:gd name="connsiteX2" fmla="*/ 0 w 194441"/>
                <a:gd name="connsiteY2" fmla="*/ 152175 h 152367"/>
                <a:gd name="connsiteX3" fmla="*/ 0 w 194441"/>
                <a:gd name="connsiteY3" fmla="*/ 152368 h 152367"/>
                <a:gd name="connsiteX4" fmla="*/ 194442 w 194441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1" h="152367">
                  <a:moveTo>
                    <a:pt x="194442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2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4E6B9C6-15A3-289D-A39C-E7D3C6481C43}"/>
                </a:ext>
              </a:extLst>
            </p:cNvPr>
            <p:cNvSpPr/>
            <p:nvPr/>
          </p:nvSpPr>
          <p:spPr>
            <a:xfrm>
              <a:off x="9533944" y="3232715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97253 w 194442"/>
                <a:gd name="connsiteY4" fmla="*/ 152368 h 152367"/>
                <a:gd name="connsiteX5" fmla="*/ 194443 w 194442"/>
                <a:gd name="connsiteY5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97253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4DC70F2-A508-AEB5-5C63-F00CE2830204}"/>
                </a:ext>
              </a:extLst>
            </p:cNvPr>
            <p:cNvSpPr/>
            <p:nvPr/>
          </p:nvSpPr>
          <p:spPr>
            <a:xfrm>
              <a:off x="9533944" y="3385082"/>
              <a:ext cx="194442" cy="152303"/>
            </a:xfrm>
            <a:custGeom>
              <a:avLst/>
              <a:gdLst>
                <a:gd name="connsiteX0" fmla="*/ 194443 w 194442"/>
                <a:gd name="connsiteY0" fmla="*/ 152175 h 152303"/>
                <a:gd name="connsiteX1" fmla="*/ 97253 w 194442"/>
                <a:gd name="connsiteY1" fmla="*/ 0 h 152303"/>
                <a:gd name="connsiteX2" fmla="*/ 0 w 194442"/>
                <a:gd name="connsiteY2" fmla="*/ 152175 h 152303"/>
                <a:gd name="connsiteX3" fmla="*/ 0 w 194442"/>
                <a:gd name="connsiteY3" fmla="*/ 152304 h 152303"/>
                <a:gd name="connsiteX4" fmla="*/ 97253 w 194442"/>
                <a:gd name="connsiteY4" fmla="*/ 152304 h 152303"/>
                <a:gd name="connsiteX5" fmla="*/ 194443 w 194442"/>
                <a:gd name="connsiteY5" fmla="*/ 152304 h 152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4442" h="152303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04"/>
                  </a:lnTo>
                  <a:lnTo>
                    <a:pt x="97253" y="152304"/>
                  </a:lnTo>
                  <a:lnTo>
                    <a:pt x="194443" y="152304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04A8DCB-A277-5014-5476-6B001F447CFE}"/>
                </a:ext>
              </a:extLst>
            </p:cNvPr>
            <p:cNvSpPr/>
            <p:nvPr/>
          </p:nvSpPr>
          <p:spPr>
            <a:xfrm>
              <a:off x="9533944" y="3537386"/>
              <a:ext cx="194442" cy="152367"/>
            </a:xfrm>
            <a:custGeom>
              <a:avLst/>
              <a:gdLst>
                <a:gd name="connsiteX0" fmla="*/ 194443 w 194442"/>
                <a:gd name="connsiteY0" fmla="*/ 152175 h 152367"/>
                <a:gd name="connsiteX1" fmla="*/ 97253 w 194442"/>
                <a:gd name="connsiteY1" fmla="*/ 0 h 152367"/>
                <a:gd name="connsiteX2" fmla="*/ 0 w 194442"/>
                <a:gd name="connsiteY2" fmla="*/ 152175 h 152367"/>
                <a:gd name="connsiteX3" fmla="*/ 0 w 194442"/>
                <a:gd name="connsiteY3" fmla="*/ 152368 h 152367"/>
                <a:gd name="connsiteX4" fmla="*/ 194443 w 194442"/>
                <a:gd name="connsiteY4" fmla="*/ 152368 h 152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42" h="152367">
                  <a:moveTo>
                    <a:pt x="194443" y="152175"/>
                  </a:moveTo>
                  <a:lnTo>
                    <a:pt x="97253" y="0"/>
                  </a:lnTo>
                  <a:lnTo>
                    <a:pt x="0" y="152175"/>
                  </a:lnTo>
                  <a:lnTo>
                    <a:pt x="0" y="152368"/>
                  </a:lnTo>
                  <a:lnTo>
                    <a:pt x="194443" y="152368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86289D9-A1C2-4017-DCF0-13BD6EAA9F87}"/>
                </a:ext>
              </a:extLst>
            </p:cNvPr>
            <p:cNvSpPr/>
            <p:nvPr/>
          </p:nvSpPr>
          <p:spPr>
            <a:xfrm>
              <a:off x="246184" y="3770242"/>
              <a:ext cx="11770741" cy="100057"/>
            </a:xfrm>
            <a:custGeom>
              <a:avLst/>
              <a:gdLst>
                <a:gd name="connsiteX0" fmla="*/ 6097285 w 12193284"/>
                <a:gd name="connsiteY0" fmla="*/ 0 h 66291"/>
                <a:gd name="connsiteX1" fmla="*/ 6096000 w 12193284"/>
                <a:gd name="connsiteY1" fmla="*/ 0 h 66291"/>
                <a:gd name="connsiteX2" fmla="*/ 0 w 12193284"/>
                <a:gd name="connsiteY2" fmla="*/ 0 h 66291"/>
                <a:gd name="connsiteX3" fmla="*/ 0 w 12193284"/>
                <a:gd name="connsiteY3" fmla="*/ 66292 h 66291"/>
                <a:gd name="connsiteX4" fmla="*/ 6096000 w 12193284"/>
                <a:gd name="connsiteY4" fmla="*/ 66292 h 66291"/>
                <a:gd name="connsiteX5" fmla="*/ 6097285 w 12193284"/>
                <a:gd name="connsiteY5" fmla="*/ 66292 h 66291"/>
                <a:gd name="connsiteX6" fmla="*/ 12193284 w 12193284"/>
                <a:gd name="connsiteY6" fmla="*/ 66292 h 66291"/>
                <a:gd name="connsiteX7" fmla="*/ 12193284 w 12193284"/>
                <a:gd name="connsiteY7" fmla="*/ 0 h 66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193284" h="66291">
                  <a:moveTo>
                    <a:pt x="6097285" y="0"/>
                  </a:moveTo>
                  <a:lnTo>
                    <a:pt x="6096000" y="0"/>
                  </a:lnTo>
                  <a:lnTo>
                    <a:pt x="0" y="0"/>
                  </a:lnTo>
                  <a:lnTo>
                    <a:pt x="0" y="66292"/>
                  </a:lnTo>
                  <a:lnTo>
                    <a:pt x="6096000" y="66292"/>
                  </a:lnTo>
                  <a:lnTo>
                    <a:pt x="6097285" y="66292"/>
                  </a:lnTo>
                  <a:lnTo>
                    <a:pt x="12193284" y="66292"/>
                  </a:lnTo>
                  <a:lnTo>
                    <a:pt x="12193284" y="0"/>
                  </a:lnTo>
                  <a:close/>
                </a:path>
              </a:pathLst>
            </a:custGeom>
            <a:solidFill>
              <a:srgbClr val="67A391"/>
            </a:solidFill>
            <a:ln w="64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78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9">
            <a:extLst>
              <a:ext uri="{FF2B5EF4-FFF2-40B4-BE49-F238E27FC236}">
                <a16:creationId xmlns:a16="http://schemas.microsoft.com/office/drawing/2014/main" id="{5E66F1C0-C4A5-EB58-B53A-4C375C996CA0}"/>
              </a:ext>
            </a:extLst>
          </p:cNvPr>
          <p:cNvSpPr txBox="1"/>
          <p:nvPr/>
        </p:nvSpPr>
        <p:spPr>
          <a:xfrm>
            <a:off x="4564391" y="4778223"/>
            <a:ext cx="3870618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sz="1000" dirty="0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93AC78-7837-A091-BAF4-1EC222421760}"/>
              </a:ext>
            </a:extLst>
          </p:cNvPr>
          <p:cNvSpPr txBox="1">
            <a:spLocks/>
          </p:cNvSpPr>
          <p:nvPr/>
        </p:nvSpPr>
        <p:spPr>
          <a:xfrm>
            <a:off x="4564391" y="4340721"/>
            <a:ext cx="4824586" cy="3297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SUB TITLE</a:t>
            </a:r>
            <a:endParaRPr lang="ko-KR" altLang="en-US" dirty="0">
              <a:solidFill>
                <a:srgbClr val="38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D5834B7F-2A0C-501C-826C-53220384797F}"/>
              </a:ext>
            </a:extLst>
          </p:cNvPr>
          <p:cNvSpPr txBox="1">
            <a:spLocks/>
          </p:cNvSpPr>
          <p:nvPr/>
        </p:nvSpPr>
        <p:spPr>
          <a:xfrm>
            <a:off x="4564391" y="3607847"/>
            <a:ext cx="4812726" cy="6629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50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385B5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COPY</a:t>
            </a:r>
            <a:endParaRPr lang="ko-KR" altLang="en-US" dirty="0">
              <a:solidFill>
                <a:srgbClr val="385B52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3" name="텍스트 개체 틀 2">
            <a:extLst>
              <a:ext uri="{FF2B5EF4-FFF2-40B4-BE49-F238E27FC236}">
                <a16:creationId xmlns:a16="http://schemas.microsoft.com/office/drawing/2014/main" id="{9770A621-9B17-713B-174A-97CC202D9822}"/>
              </a:ext>
            </a:extLst>
          </p:cNvPr>
          <p:cNvSpPr txBox="1">
            <a:spLocks/>
          </p:cNvSpPr>
          <p:nvPr/>
        </p:nvSpPr>
        <p:spPr>
          <a:xfrm>
            <a:off x="4564391" y="1953703"/>
            <a:ext cx="3632620" cy="1563086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20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EDB25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01</a:t>
            </a:r>
            <a:endParaRPr lang="ko-KR" altLang="en-US" dirty="0">
              <a:solidFill>
                <a:srgbClr val="EDB25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4" name="직선 연결선 2096">
            <a:extLst>
              <a:ext uri="{FF2B5EF4-FFF2-40B4-BE49-F238E27FC236}">
                <a16:creationId xmlns:a16="http://schemas.microsoft.com/office/drawing/2014/main" id="{A61A3B3A-4EC7-952F-9867-C2296A168B5E}"/>
              </a:ext>
            </a:extLst>
          </p:cNvPr>
          <p:cNvCxnSpPr>
            <a:cxnSpLocks/>
          </p:cNvCxnSpPr>
          <p:nvPr/>
        </p:nvCxnSpPr>
        <p:spPr>
          <a:xfrm>
            <a:off x="4564391" y="4713835"/>
            <a:ext cx="38020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1C934B9-B976-DD22-ADF4-1337E71C2CA3}"/>
              </a:ext>
            </a:extLst>
          </p:cNvPr>
          <p:cNvSpPr/>
          <p:nvPr/>
        </p:nvSpPr>
        <p:spPr>
          <a:xfrm rot="5400000">
            <a:off x="-1444622" y="1444621"/>
            <a:ext cx="6920826" cy="4031584"/>
          </a:xfrm>
          <a:custGeom>
            <a:avLst/>
            <a:gdLst>
              <a:gd name="connsiteX0" fmla="*/ 6097285 w 12193284"/>
              <a:gd name="connsiteY0" fmla="*/ 0 h 66291"/>
              <a:gd name="connsiteX1" fmla="*/ 6096000 w 12193284"/>
              <a:gd name="connsiteY1" fmla="*/ 0 h 66291"/>
              <a:gd name="connsiteX2" fmla="*/ 0 w 12193284"/>
              <a:gd name="connsiteY2" fmla="*/ 0 h 66291"/>
              <a:gd name="connsiteX3" fmla="*/ 0 w 12193284"/>
              <a:gd name="connsiteY3" fmla="*/ 66292 h 66291"/>
              <a:gd name="connsiteX4" fmla="*/ 6096000 w 12193284"/>
              <a:gd name="connsiteY4" fmla="*/ 66292 h 66291"/>
              <a:gd name="connsiteX5" fmla="*/ 6097285 w 12193284"/>
              <a:gd name="connsiteY5" fmla="*/ 66292 h 66291"/>
              <a:gd name="connsiteX6" fmla="*/ 12193284 w 12193284"/>
              <a:gd name="connsiteY6" fmla="*/ 66292 h 66291"/>
              <a:gd name="connsiteX7" fmla="*/ 12193284 w 12193284"/>
              <a:gd name="connsiteY7" fmla="*/ 0 h 6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84" h="66291">
                <a:moveTo>
                  <a:pt x="6097285" y="0"/>
                </a:moveTo>
                <a:lnTo>
                  <a:pt x="6096000" y="0"/>
                </a:lnTo>
                <a:lnTo>
                  <a:pt x="0" y="0"/>
                </a:lnTo>
                <a:lnTo>
                  <a:pt x="0" y="66292"/>
                </a:lnTo>
                <a:lnTo>
                  <a:pt x="6096000" y="66292"/>
                </a:lnTo>
                <a:lnTo>
                  <a:pt x="6097285" y="66292"/>
                </a:lnTo>
                <a:lnTo>
                  <a:pt x="12193284" y="66292"/>
                </a:lnTo>
                <a:lnTo>
                  <a:pt x="12193284" y="0"/>
                </a:lnTo>
                <a:close/>
              </a:path>
            </a:pathLst>
          </a:custGeom>
          <a:solidFill>
            <a:srgbClr val="67A391"/>
          </a:solidFill>
          <a:ln w="64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A64B27-2450-8C63-F89C-D8B8D1489E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28654" y="1723925"/>
            <a:ext cx="1602929" cy="1692748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81BABE7-34D1-453E-3321-85B5EC04AB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74"/>
          <a:stretch/>
        </p:blipFill>
        <p:spPr>
          <a:xfrm>
            <a:off x="10655710" y="222225"/>
            <a:ext cx="1165121" cy="62691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2F5C5D3-631B-890E-6A7A-C642C13A9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16213" y="5171318"/>
            <a:ext cx="1602929" cy="169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14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47B4A487-DDDF-71C7-5BE7-6E0697B1C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949" y="1001667"/>
            <a:ext cx="11665296" cy="18466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200" b="0" dirty="0">
                <a:solidFill>
                  <a:schemeClr val="tx1"/>
                </a:solidFill>
                <a:effectLst/>
                <a:latin typeface="+mj-lt"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8" name="타원 6">
            <a:extLst>
              <a:ext uri="{FF2B5EF4-FFF2-40B4-BE49-F238E27FC236}">
                <a16:creationId xmlns:a16="http://schemas.microsoft.com/office/drawing/2014/main" id="{AF2B1126-8F87-BF51-EC97-5891F5BAAF6A}"/>
              </a:ext>
            </a:extLst>
          </p:cNvPr>
          <p:cNvSpPr/>
          <p:nvPr/>
        </p:nvSpPr>
        <p:spPr>
          <a:xfrm>
            <a:off x="2302084" y="1700808"/>
            <a:ext cx="977305" cy="977305"/>
          </a:xfrm>
          <a:prstGeom prst="ellipse">
            <a:avLst/>
          </a:prstGeom>
          <a:solidFill>
            <a:srgbClr val="67A39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45A34D7-839F-8C37-FD0C-37B87D95CE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901" y="1843211"/>
            <a:ext cx="694535" cy="69249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4500" dirty="0">
                <a:solidFill>
                  <a:srgbClr val="385B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cxnSp>
        <p:nvCxnSpPr>
          <p:cNvPr id="10" name="직선 연결선 29">
            <a:extLst>
              <a:ext uri="{FF2B5EF4-FFF2-40B4-BE49-F238E27FC236}">
                <a16:creationId xmlns:a16="http://schemas.microsoft.com/office/drawing/2014/main" id="{04B284F9-1DB3-45E4-0F03-26FC8EF5F8AB}"/>
              </a:ext>
            </a:extLst>
          </p:cNvPr>
          <p:cNvCxnSpPr/>
          <p:nvPr/>
        </p:nvCxnSpPr>
        <p:spPr>
          <a:xfrm>
            <a:off x="4576182" y="1943319"/>
            <a:ext cx="0" cy="482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3">
            <a:extLst>
              <a:ext uri="{FF2B5EF4-FFF2-40B4-BE49-F238E27FC236}">
                <a16:creationId xmlns:a16="http://schemas.microsoft.com/office/drawing/2014/main" id="{085CA17C-4F5D-B2A9-0DFE-B4FCEA3CC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378" y="1945312"/>
            <a:ext cx="505447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  <a:latin typeface="+mj-lt"/>
              </a:rPr>
              <a:t>Lorem Ipsum is simply dummy text of the printing and typesetting industry.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  <a:latin typeface="+mj-lt"/>
              </a:rPr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2" name="타원 44">
            <a:extLst>
              <a:ext uri="{FF2B5EF4-FFF2-40B4-BE49-F238E27FC236}">
                <a16:creationId xmlns:a16="http://schemas.microsoft.com/office/drawing/2014/main" id="{2E4E62A9-DADD-7939-9CD2-164DA659D0E9}"/>
              </a:ext>
            </a:extLst>
          </p:cNvPr>
          <p:cNvSpPr/>
          <p:nvPr/>
        </p:nvSpPr>
        <p:spPr>
          <a:xfrm>
            <a:off x="2302084" y="2808850"/>
            <a:ext cx="977305" cy="977305"/>
          </a:xfrm>
          <a:prstGeom prst="ellipse">
            <a:avLst/>
          </a:prstGeom>
          <a:solidFill>
            <a:srgbClr val="67A39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8DC50BCA-56B7-0AD8-DDA4-DABF85892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901" y="2951253"/>
            <a:ext cx="694535" cy="69249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4500" dirty="0">
                <a:solidFill>
                  <a:srgbClr val="385B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cxnSp>
        <p:nvCxnSpPr>
          <p:cNvPr id="14" name="직선 연결선 46">
            <a:extLst>
              <a:ext uri="{FF2B5EF4-FFF2-40B4-BE49-F238E27FC236}">
                <a16:creationId xmlns:a16="http://schemas.microsoft.com/office/drawing/2014/main" id="{A35079E8-39E1-4240-CFD6-378F0584E6A9}"/>
              </a:ext>
            </a:extLst>
          </p:cNvPr>
          <p:cNvCxnSpPr/>
          <p:nvPr/>
        </p:nvCxnSpPr>
        <p:spPr>
          <a:xfrm>
            <a:off x="4576182" y="3051361"/>
            <a:ext cx="0" cy="482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3">
            <a:extLst>
              <a:ext uri="{FF2B5EF4-FFF2-40B4-BE49-F238E27FC236}">
                <a16:creationId xmlns:a16="http://schemas.microsoft.com/office/drawing/2014/main" id="{A9B2335F-6AF4-0700-26A2-9563E894BC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378" y="3053354"/>
            <a:ext cx="505447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  <a:latin typeface="+mj-lt"/>
              </a:rPr>
              <a:t>Lorem Ipsum is simply dummy text of the printing and typesetting industry.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  <a:latin typeface="+mj-lt"/>
              </a:rPr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16" name="타원 49">
            <a:extLst>
              <a:ext uri="{FF2B5EF4-FFF2-40B4-BE49-F238E27FC236}">
                <a16:creationId xmlns:a16="http://schemas.microsoft.com/office/drawing/2014/main" id="{7C80B6E8-0366-E547-761D-53B67BC82C43}"/>
              </a:ext>
            </a:extLst>
          </p:cNvPr>
          <p:cNvSpPr/>
          <p:nvPr/>
        </p:nvSpPr>
        <p:spPr>
          <a:xfrm>
            <a:off x="2302084" y="3916892"/>
            <a:ext cx="977305" cy="977305"/>
          </a:xfrm>
          <a:prstGeom prst="ellipse">
            <a:avLst/>
          </a:prstGeom>
          <a:solidFill>
            <a:srgbClr val="67A39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A6947054-B4DC-BF84-55BC-B440B3600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901" y="4059295"/>
            <a:ext cx="694535" cy="69249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4500" dirty="0">
                <a:solidFill>
                  <a:srgbClr val="385B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cxnSp>
        <p:nvCxnSpPr>
          <p:cNvPr id="18" name="직선 연결선 51">
            <a:extLst>
              <a:ext uri="{FF2B5EF4-FFF2-40B4-BE49-F238E27FC236}">
                <a16:creationId xmlns:a16="http://schemas.microsoft.com/office/drawing/2014/main" id="{E05FE830-707A-EFBC-97D6-6FB24F17F502}"/>
              </a:ext>
            </a:extLst>
          </p:cNvPr>
          <p:cNvCxnSpPr/>
          <p:nvPr/>
        </p:nvCxnSpPr>
        <p:spPr>
          <a:xfrm>
            <a:off x="4576182" y="4159403"/>
            <a:ext cx="0" cy="482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3">
            <a:extLst>
              <a:ext uri="{FF2B5EF4-FFF2-40B4-BE49-F238E27FC236}">
                <a16:creationId xmlns:a16="http://schemas.microsoft.com/office/drawing/2014/main" id="{0AEB4F06-1936-96D4-C5BD-D0FCB3BEB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378" y="4161396"/>
            <a:ext cx="505447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  <a:latin typeface="+mj-lt"/>
              </a:rPr>
              <a:t>Lorem Ipsum is simply dummy text of the printing and typesetting industry.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  <a:latin typeface="+mj-lt"/>
              </a:rPr>
              <a:t>Lorem Ipsum has been the industry's standard dummy text ever since the 1500s, when an unknown printer took a galley of type and scrambled it to make a type specimen book.</a:t>
            </a:r>
          </a:p>
        </p:txBody>
      </p:sp>
      <p:sp>
        <p:nvSpPr>
          <p:cNvPr id="20" name="타원 54">
            <a:extLst>
              <a:ext uri="{FF2B5EF4-FFF2-40B4-BE49-F238E27FC236}">
                <a16:creationId xmlns:a16="http://schemas.microsoft.com/office/drawing/2014/main" id="{CBE87EAC-7C97-D58A-0CFA-C735F0F95A17}"/>
              </a:ext>
            </a:extLst>
          </p:cNvPr>
          <p:cNvSpPr/>
          <p:nvPr/>
        </p:nvSpPr>
        <p:spPr>
          <a:xfrm>
            <a:off x="2302084" y="5024933"/>
            <a:ext cx="977305" cy="977305"/>
          </a:xfrm>
          <a:prstGeom prst="ellipse">
            <a:avLst/>
          </a:prstGeom>
          <a:solidFill>
            <a:srgbClr val="67A39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A152D912-8723-86A9-0DFC-89996D4F2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5901" y="5167336"/>
            <a:ext cx="694535" cy="692497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altLang="ko-KR" sz="4500" dirty="0">
                <a:solidFill>
                  <a:srgbClr val="385B5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cxnSp>
        <p:nvCxnSpPr>
          <p:cNvPr id="22" name="직선 연결선 56">
            <a:extLst>
              <a:ext uri="{FF2B5EF4-FFF2-40B4-BE49-F238E27FC236}">
                <a16:creationId xmlns:a16="http://schemas.microsoft.com/office/drawing/2014/main" id="{D91FCA82-1A87-E977-33F2-9EA9C5A007A1}"/>
              </a:ext>
            </a:extLst>
          </p:cNvPr>
          <p:cNvCxnSpPr/>
          <p:nvPr/>
        </p:nvCxnSpPr>
        <p:spPr>
          <a:xfrm>
            <a:off x="4576182" y="5267444"/>
            <a:ext cx="0" cy="4826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3">
            <a:extLst>
              <a:ext uri="{FF2B5EF4-FFF2-40B4-BE49-F238E27FC236}">
                <a16:creationId xmlns:a16="http://schemas.microsoft.com/office/drawing/2014/main" id="{E76323D4-4094-7E34-A7E1-BB8C6F2B68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9378" y="5269437"/>
            <a:ext cx="5054471" cy="4616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  <a:latin typeface="+mj-lt"/>
              </a:rPr>
              <a:t>Lorem Ipsum is simply dummy text of the printing and typesetting industry.</a:t>
            </a:r>
          </a:p>
          <a:p>
            <a:pPr algn="l"/>
            <a:r>
              <a:rPr lang="en-US" altLang="ko-KR" sz="1000" b="0" dirty="0">
                <a:solidFill>
                  <a:schemeClr val="tx1"/>
                </a:solidFill>
                <a:effectLst/>
                <a:latin typeface="+mj-lt"/>
              </a:rPr>
              <a:t>Lorem Ipsum has been the industry's standard dummy text ever since the 1500s, when an unknown printer took a galley of type and scrambled it to make a type specimen book.</a:t>
            </a:r>
          </a:p>
        </p:txBody>
      </p:sp>
      <p:grpSp>
        <p:nvGrpSpPr>
          <p:cNvPr id="24" name="그룹 26">
            <a:extLst>
              <a:ext uri="{FF2B5EF4-FFF2-40B4-BE49-F238E27FC236}">
                <a16:creationId xmlns:a16="http://schemas.microsoft.com/office/drawing/2014/main" id="{72660390-48CC-D3DD-21A4-CA45140537CF}"/>
              </a:ext>
            </a:extLst>
          </p:cNvPr>
          <p:cNvGrpSpPr/>
          <p:nvPr/>
        </p:nvGrpSpPr>
        <p:grpSpPr>
          <a:xfrm>
            <a:off x="2541498" y="5308863"/>
            <a:ext cx="498475" cy="442912"/>
            <a:chOff x="10048876" y="5948363"/>
            <a:chExt cx="498475" cy="442912"/>
          </a:xfrm>
          <a:solidFill>
            <a:schemeClr val="bg1"/>
          </a:solidFill>
        </p:grpSpPr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11691803-9CF2-08F1-0D56-0FC9DAF924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8876" y="5948363"/>
              <a:ext cx="498475" cy="392112"/>
            </a:xfrm>
            <a:custGeom>
              <a:avLst/>
              <a:gdLst>
                <a:gd name="T0" fmla="*/ 242 w 314"/>
                <a:gd name="T1" fmla="*/ 0 h 247"/>
                <a:gd name="T2" fmla="*/ 12 w 314"/>
                <a:gd name="T3" fmla="*/ 0 h 247"/>
                <a:gd name="T4" fmla="*/ 4 w 314"/>
                <a:gd name="T5" fmla="*/ 4 h 247"/>
                <a:gd name="T6" fmla="*/ 0 w 314"/>
                <a:gd name="T7" fmla="*/ 43 h 247"/>
                <a:gd name="T8" fmla="*/ 5 w 314"/>
                <a:gd name="T9" fmla="*/ 66 h 247"/>
                <a:gd name="T10" fmla="*/ 25 w 314"/>
                <a:gd name="T11" fmla="*/ 94 h 247"/>
                <a:gd name="T12" fmla="*/ 58 w 314"/>
                <a:gd name="T13" fmla="*/ 107 h 247"/>
                <a:gd name="T14" fmla="*/ 61 w 314"/>
                <a:gd name="T15" fmla="*/ 125 h 247"/>
                <a:gd name="T16" fmla="*/ 70 w 314"/>
                <a:gd name="T17" fmla="*/ 147 h 247"/>
                <a:gd name="T18" fmla="*/ 85 w 314"/>
                <a:gd name="T19" fmla="*/ 168 h 247"/>
                <a:gd name="T20" fmla="*/ 104 w 314"/>
                <a:gd name="T21" fmla="*/ 183 h 247"/>
                <a:gd name="T22" fmla="*/ 127 w 314"/>
                <a:gd name="T23" fmla="*/ 195 h 247"/>
                <a:gd name="T24" fmla="*/ 143 w 314"/>
                <a:gd name="T25" fmla="*/ 222 h 247"/>
                <a:gd name="T26" fmla="*/ 112 w 314"/>
                <a:gd name="T27" fmla="*/ 223 h 247"/>
                <a:gd name="T28" fmla="*/ 105 w 314"/>
                <a:gd name="T29" fmla="*/ 235 h 247"/>
                <a:gd name="T30" fmla="*/ 108 w 314"/>
                <a:gd name="T31" fmla="*/ 244 h 247"/>
                <a:gd name="T32" fmla="*/ 194 w 314"/>
                <a:gd name="T33" fmla="*/ 247 h 247"/>
                <a:gd name="T34" fmla="*/ 202 w 314"/>
                <a:gd name="T35" fmla="*/ 244 h 247"/>
                <a:gd name="T36" fmla="*/ 206 w 314"/>
                <a:gd name="T37" fmla="*/ 235 h 247"/>
                <a:gd name="T38" fmla="*/ 198 w 314"/>
                <a:gd name="T39" fmla="*/ 223 h 247"/>
                <a:gd name="T40" fmla="*/ 168 w 314"/>
                <a:gd name="T41" fmla="*/ 199 h 247"/>
                <a:gd name="T42" fmla="*/ 184 w 314"/>
                <a:gd name="T43" fmla="*/ 195 h 247"/>
                <a:gd name="T44" fmla="*/ 208 w 314"/>
                <a:gd name="T45" fmla="*/ 184 h 247"/>
                <a:gd name="T46" fmla="*/ 227 w 314"/>
                <a:gd name="T47" fmla="*/ 169 h 247"/>
                <a:gd name="T48" fmla="*/ 243 w 314"/>
                <a:gd name="T49" fmla="*/ 148 h 247"/>
                <a:gd name="T50" fmla="*/ 252 w 314"/>
                <a:gd name="T51" fmla="*/ 125 h 247"/>
                <a:gd name="T52" fmla="*/ 255 w 314"/>
                <a:gd name="T53" fmla="*/ 107 h 247"/>
                <a:gd name="T54" fmla="*/ 288 w 314"/>
                <a:gd name="T55" fmla="*/ 94 h 247"/>
                <a:gd name="T56" fmla="*/ 310 w 314"/>
                <a:gd name="T57" fmla="*/ 66 h 247"/>
                <a:gd name="T58" fmla="*/ 314 w 314"/>
                <a:gd name="T59" fmla="*/ 12 h 247"/>
                <a:gd name="T60" fmla="*/ 311 w 314"/>
                <a:gd name="T61" fmla="*/ 4 h 247"/>
                <a:gd name="T62" fmla="*/ 301 w 314"/>
                <a:gd name="T63" fmla="*/ 0 h 247"/>
                <a:gd name="T64" fmla="*/ 51 w 314"/>
                <a:gd name="T65" fmla="*/ 81 h 247"/>
                <a:gd name="T66" fmla="*/ 34 w 314"/>
                <a:gd name="T67" fmla="*/ 68 h 247"/>
                <a:gd name="T68" fmla="*/ 25 w 314"/>
                <a:gd name="T69" fmla="*/ 50 h 247"/>
                <a:gd name="T70" fmla="*/ 58 w 314"/>
                <a:gd name="T71" fmla="*/ 24 h 247"/>
                <a:gd name="T72" fmla="*/ 230 w 314"/>
                <a:gd name="T73" fmla="*/ 100 h 247"/>
                <a:gd name="T74" fmla="*/ 227 w 314"/>
                <a:gd name="T75" fmla="*/ 123 h 247"/>
                <a:gd name="T76" fmla="*/ 218 w 314"/>
                <a:gd name="T77" fmla="*/ 142 h 247"/>
                <a:gd name="T78" fmla="*/ 204 w 314"/>
                <a:gd name="T79" fmla="*/ 158 h 247"/>
                <a:gd name="T80" fmla="*/ 185 w 314"/>
                <a:gd name="T81" fmla="*/ 169 h 247"/>
                <a:gd name="T82" fmla="*/ 165 w 314"/>
                <a:gd name="T83" fmla="*/ 174 h 247"/>
                <a:gd name="T84" fmla="*/ 149 w 314"/>
                <a:gd name="T85" fmla="*/ 174 h 247"/>
                <a:gd name="T86" fmla="*/ 128 w 314"/>
                <a:gd name="T87" fmla="*/ 169 h 247"/>
                <a:gd name="T88" fmla="*/ 109 w 314"/>
                <a:gd name="T89" fmla="*/ 158 h 247"/>
                <a:gd name="T90" fmla="*/ 96 w 314"/>
                <a:gd name="T91" fmla="*/ 142 h 247"/>
                <a:gd name="T92" fmla="*/ 86 w 314"/>
                <a:gd name="T93" fmla="*/ 123 h 247"/>
                <a:gd name="T94" fmla="*/ 83 w 314"/>
                <a:gd name="T95" fmla="*/ 100 h 247"/>
                <a:gd name="T96" fmla="*/ 230 w 314"/>
                <a:gd name="T97" fmla="*/ 100 h 247"/>
                <a:gd name="T98" fmla="*/ 289 w 314"/>
                <a:gd name="T99" fmla="*/ 50 h 247"/>
                <a:gd name="T100" fmla="*/ 280 w 314"/>
                <a:gd name="T101" fmla="*/ 68 h 247"/>
                <a:gd name="T102" fmla="*/ 262 w 314"/>
                <a:gd name="T103" fmla="*/ 81 h 247"/>
                <a:gd name="T104" fmla="*/ 289 w 314"/>
                <a:gd name="T105" fmla="*/ 24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4" h="247">
                  <a:moveTo>
                    <a:pt x="301" y="0"/>
                  </a:moveTo>
                  <a:lnTo>
                    <a:pt x="243" y="0"/>
                  </a:lnTo>
                  <a:lnTo>
                    <a:pt x="242" y="0"/>
                  </a:lnTo>
                  <a:lnTo>
                    <a:pt x="71" y="0"/>
                  </a:lnTo>
                  <a:lnTo>
                    <a:pt x="70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" y="55"/>
                  </a:lnTo>
                  <a:lnTo>
                    <a:pt x="5" y="66"/>
                  </a:lnTo>
                  <a:lnTo>
                    <a:pt x="10" y="77"/>
                  </a:lnTo>
                  <a:lnTo>
                    <a:pt x="17" y="87"/>
                  </a:lnTo>
                  <a:lnTo>
                    <a:pt x="25" y="94"/>
                  </a:lnTo>
                  <a:lnTo>
                    <a:pt x="35" y="101"/>
                  </a:lnTo>
                  <a:lnTo>
                    <a:pt x="47" y="105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9" y="117"/>
                  </a:lnTo>
                  <a:lnTo>
                    <a:pt x="61" y="125"/>
                  </a:lnTo>
                  <a:lnTo>
                    <a:pt x="63" y="133"/>
                  </a:lnTo>
                  <a:lnTo>
                    <a:pt x="66" y="140"/>
                  </a:lnTo>
                  <a:lnTo>
                    <a:pt x="70" y="147"/>
                  </a:lnTo>
                  <a:lnTo>
                    <a:pt x="74" y="155"/>
                  </a:lnTo>
                  <a:lnTo>
                    <a:pt x="80" y="162"/>
                  </a:lnTo>
                  <a:lnTo>
                    <a:pt x="85" y="168"/>
                  </a:lnTo>
                  <a:lnTo>
                    <a:pt x="91" y="173"/>
                  </a:lnTo>
                  <a:lnTo>
                    <a:pt x="97" y="179"/>
                  </a:lnTo>
                  <a:lnTo>
                    <a:pt x="104" y="183"/>
                  </a:lnTo>
                  <a:lnTo>
                    <a:pt x="111" y="187"/>
                  </a:lnTo>
                  <a:lnTo>
                    <a:pt x="119" y="191"/>
                  </a:lnTo>
                  <a:lnTo>
                    <a:pt x="127" y="195"/>
                  </a:lnTo>
                  <a:lnTo>
                    <a:pt x="134" y="197"/>
                  </a:lnTo>
                  <a:lnTo>
                    <a:pt x="143" y="198"/>
                  </a:lnTo>
                  <a:lnTo>
                    <a:pt x="143" y="222"/>
                  </a:lnTo>
                  <a:lnTo>
                    <a:pt x="118" y="222"/>
                  </a:lnTo>
                  <a:lnTo>
                    <a:pt x="118" y="222"/>
                  </a:lnTo>
                  <a:lnTo>
                    <a:pt x="112" y="223"/>
                  </a:lnTo>
                  <a:lnTo>
                    <a:pt x="108" y="226"/>
                  </a:lnTo>
                  <a:lnTo>
                    <a:pt x="106" y="230"/>
                  </a:lnTo>
                  <a:lnTo>
                    <a:pt x="105" y="235"/>
                  </a:lnTo>
                  <a:lnTo>
                    <a:pt x="105" y="235"/>
                  </a:lnTo>
                  <a:lnTo>
                    <a:pt x="106" y="240"/>
                  </a:lnTo>
                  <a:lnTo>
                    <a:pt x="108" y="244"/>
                  </a:lnTo>
                  <a:lnTo>
                    <a:pt x="112" y="246"/>
                  </a:lnTo>
                  <a:lnTo>
                    <a:pt x="118" y="247"/>
                  </a:lnTo>
                  <a:lnTo>
                    <a:pt x="194" y="247"/>
                  </a:lnTo>
                  <a:lnTo>
                    <a:pt x="194" y="247"/>
                  </a:lnTo>
                  <a:lnTo>
                    <a:pt x="198" y="246"/>
                  </a:lnTo>
                  <a:lnTo>
                    <a:pt x="202" y="244"/>
                  </a:lnTo>
                  <a:lnTo>
                    <a:pt x="205" y="240"/>
                  </a:lnTo>
                  <a:lnTo>
                    <a:pt x="206" y="235"/>
                  </a:lnTo>
                  <a:lnTo>
                    <a:pt x="206" y="235"/>
                  </a:lnTo>
                  <a:lnTo>
                    <a:pt x="205" y="230"/>
                  </a:lnTo>
                  <a:lnTo>
                    <a:pt x="202" y="226"/>
                  </a:lnTo>
                  <a:lnTo>
                    <a:pt x="198" y="223"/>
                  </a:lnTo>
                  <a:lnTo>
                    <a:pt x="194" y="222"/>
                  </a:lnTo>
                  <a:lnTo>
                    <a:pt x="168" y="222"/>
                  </a:lnTo>
                  <a:lnTo>
                    <a:pt x="168" y="199"/>
                  </a:lnTo>
                  <a:lnTo>
                    <a:pt x="168" y="199"/>
                  </a:lnTo>
                  <a:lnTo>
                    <a:pt x="176" y="197"/>
                  </a:lnTo>
                  <a:lnTo>
                    <a:pt x="184" y="195"/>
                  </a:lnTo>
                  <a:lnTo>
                    <a:pt x="193" y="193"/>
                  </a:lnTo>
                  <a:lnTo>
                    <a:pt x="201" y="188"/>
                  </a:lnTo>
                  <a:lnTo>
                    <a:pt x="208" y="184"/>
                  </a:lnTo>
                  <a:lnTo>
                    <a:pt x="215" y="180"/>
                  </a:lnTo>
                  <a:lnTo>
                    <a:pt x="221" y="175"/>
                  </a:lnTo>
                  <a:lnTo>
                    <a:pt x="227" y="169"/>
                  </a:lnTo>
                  <a:lnTo>
                    <a:pt x="234" y="163"/>
                  </a:lnTo>
                  <a:lnTo>
                    <a:pt x="239" y="156"/>
                  </a:lnTo>
                  <a:lnTo>
                    <a:pt x="243" y="148"/>
                  </a:lnTo>
                  <a:lnTo>
                    <a:pt x="247" y="141"/>
                  </a:lnTo>
                  <a:lnTo>
                    <a:pt x="250" y="133"/>
                  </a:lnTo>
                  <a:lnTo>
                    <a:pt x="252" y="125"/>
                  </a:lnTo>
                  <a:lnTo>
                    <a:pt x="254" y="117"/>
                  </a:lnTo>
                  <a:lnTo>
                    <a:pt x="255" y="107"/>
                  </a:lnTo>
                  <a:lnTo>
                    <a:pt x="255" y="107"/>
                  </a:lnTo>
                  <a:lnTo>
                    <a:pt x="267" y="105"/>
                  </a:lnTo>
                  <a:lnTo>
                    <a:pt x="278" y="101"/>
                  </a:lnTo>
                  <a:lnTo>
                    <a:pt x="288" y="94"/>
                  </a:lnTo>
                  <a:lnTo>
                    <a:pt x="297" y="87"/>
                  </a:lnTo>
                  <a:lnTo>
                    <a:pt x="304" y="77"/>
                  </a:lnTo>
                  <a:lnTo>
                    <a:pt x="310" y="66"/>
                  </a:lnTo>
                  <a:lnTo>
                    <a:pt x="313" y="55"/>
                  </a:lnTo>
                  <a:lnTo>
                    <a:pt x="314" y="43"/>
                  </a:lnTo>
                  <a:lnTo>
                    <a:pt x="314" y="12"/>
                  </a:lnTo>
                  <a:lnTo>
                    <a:pt x="314" y="12"/>
                  </a:lnTo>
                  <a:lnTo>
                    <a:pt x="313" y="8"/>
                  </a:lnTo>
                  <a:lnTo>
                    <a:pt x="311" y="4"/>
                  </a:lnTo>
                  <a:lnTo>
                    <a:pt x="306" y="1"/>
                  </a:lnTo>
                  <a:lnTo>
                    <a:pt x="301" y="0"/>
                  </a:lnTo>
                  <a:lnTo>
                    <a:pt x="301" y="0"/>
                  </a:lnTo>
                  <a:close/>
                  <a:moveTo>
                    <a:pt x="58" y="83"/>
                  </a:moveTo>
                  <a:lnTo>
                    <a:pt x="58" y="83"/>
                  </a:lnTo>
                  <a:lnTo>
                    <a:pt x="51" y="81"/>
                  </a:lnTo>
                  <a:lnTo>
                    <a:pt x="45" y="78"/>
                  </a:lnTo>
                  <a:lnTo>
                    <a:pt x="39" y="73"/>
                  </a:lnTo>
                  <a:lnTo>
                    <a:pt x="34" y="68"/>
                  </a:lnTo>
                  <a:lnTo>
                    <a:pt x="30" y="63"/>
                  </a:lnTo>
                  <a:lnTo>
                    <a:pt x="27" y="57"/>
                  </a:lnTo>
                  <a:lnTo>
                    <a:pt x="25" y="50"/>
                  </a:lnTo>
                  <a:lnTo>
                    <a:pt x="24" y="43"/>
                  </a:lnTo>
                  <a:lnTo>
                    <a:pt x="24" y="24"/>
                  </a:lnTo>
                  <a:lnTo>
                    <a:pt x="58" y="24"/>
                  </a:lnTo>
                  <a:lnTo>
                    <a:pt x="58" y="83"/>
                  </a:lnTo>
                  <a:close/>
                  <a:moveTo>
                    <a:pt x="230" y="100"/>
                  </a:moveTo>
                  <a:lnTo>
                    <a:pt x="230" y="100"/>
                  </a:lnTo>
                  <a:lnTo>
                    <a:pt x="230" y="108"/>
                  </a:lnTo>
                  <a:lnTo>
                    <a:pt x="229" y="116"/>
                  </a:lnTo>
                  <a:lnTo>
                    <a:pt x="227" y="123"/>
                  </a:lnTo>
                  <a:lnTo>
                    <a:pt x="225" y="129"/>
                  </a:lnTo>
                  <a:lnTo>
                    <a:pt x="221" y="136"/>
                  </a:lnTo>
                  <a:lnTo>
                    <a:pt x="218" y="142"/>
                  </a:lnTo>
                  <a:lnTo>
                    <a:pt x="214" y="147"/>
                  </a:lnTo>
                  <a:lnTo>
                    <a:pt x="209" y="152"/>
                  </a:lnTo>
                  <a:lnTo>
                    <a:pt x="204" y="158"/>
                  </a:lnTo>
                  <a:lnTo>
                    <a:pt x="198" y="162"/>
                  </a:lnTo>
                  <a:lnTo>
                    <a:pt x="191" y="166"/>
                  </a:lnTo>
                  <a:lnTo>
                    <a:pt x="185" y="169"/>
                  </a:lnTo>
                  <a:lnTo>
                    <a:pt x="179" y="171"/>
                  </a:lnTo>
                  <a:lnTo>
                    <a:pt x="172" y="173"/>
                  </a:lnTo>
                  <a:lnTo>
                    <a:pt x="165" y="174"/>
                  </a:lnTo>
                  <a:lnTo>
                    <a:pt x="157" y="174"/>
                  </a:lnTo>
                  <a:lnTo>
                    <a:pt x="157" y="174"/>
                  </a:lnTo>
                  <a:lnTo>
                    <a:pt x="149" y="174"/>
                  </a:lnTo>
                  <a:lnTo>
                    <a:pt x="142" y="173"/>
                  </a:lnTo>
                  <a:lnTo>
                    <a:pt x="135" y="171"/>
                  </a:lnTo>
                  <a:lnTo>
                    <a:pt x="128" y="169"/>
                  </a:lnTo>
                  <a:lnTo>
                    <a:pt x="122" y="166"/>
                  </a:lnTo>
                  <a:lnTo>
                    <a:pt x="116" y="162"/>
                  </a:lnTo>
                  <a:lnTo>
                    <a:pt x="109" y="158"/>
                  </a:lnTo>
                  <a:lnTo>
                    <a:pt x="104" y="152"/>
                  </a:lnTo>
                  <a:lnTo>
                    <a:pt x="100" y="147"/>
                  </a:lnTo>
                  <a:lnTo>
                    <a:pt x="96" y="142"/>
                  </a:lnTo>
                  <a:lnTo>
                    <a:pt x="92" y="136"/>
                  </a:lnTo>
                  <a:lnTo>
                    <a:pt x="89" y="129"/>
                  </a:lnTo>
                  <a:lnTo>
                    <a:pt x="86" y="123"/>
                  </a:lnTo>
                  <a:lnTo>
                    <a:pt x="85" y="116"/>
                  </a:lnTo>
                  <a:lnTo>
                    <a:pt x="84" y="108"/>
                  </a:lnTo>
                  <a:lnTo>
                    <a:pt x="83" y="100"/>
                  </a:lnTo>
                  <a:lnTo>
                    <a:pt x="83" y="24"/>
                  </a:lnTo>
                  <a:lnTo>
                    <a:pt x="230" y="24"/>
                  </a:lnTo>
                  <a:lnTo>
                    <a:pt x="230" y="100"/>
                  </a:lnTo>
                  <a:close/>
                  <a:moveTo>
                    <a:pt x="289" y="43"/>
                  </a:moveTo>
                  <a:lnTo>
                    <a:pt x="289" y="43"/>
                  </a:lnTo>
                  <a:lnTo>
                    <a:pt x="289" y="50"/>
                  </a:lnTo>
                  <a:lnTo>
                    <a:pt x="287" y="57"/>
                  </a:lnTo>
                  <a:lnTo>
                    <a:pt x="284" y="63"/>
                  </a:lnTo>
                  <a:lnTo>
                    <a:pt x="280" y="68"/>
                  </a:lnTo>
                  <a:lnTo>
                    <a:pt x="275" y="73"/>
                  </a:lnTo>
                  <a:lnTo>
                    <a:pt x="268" y="78"/>
                  </a:lnTo>
                  <a:lnTo>
                    <a:pt x="262" y="81"/>
                  </a:lnTo>
                  <a:lnTo>
                    <a:pt x="255" y="83"/>
                  </a:lnTo>
                  <a:lnTo>
                    <a:pt x="255" y="24"/>
                  </a:lnTo>
                  <a:lnTo>
                    <a:pt x="289" y="24"/>
                  </a:lnTo>
                  <a:lnTo>
                    <a:pt x="289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6" name="Freeform 35">
              <a:extLst>
                <a:ext uri="{FF2B5EF4-FFF2-40B4-BE49-F238E27FC236}">
                  <a16:creationId xmlns:a16="http://schemas.microsoft.com/office/drawing/2014/main" id="{624BDF4A-655B-855B-272B-66C358AA9ABB}"/>
                </a:ext>
              </a:extLst>
            </p:cNvPr>
            <p:cNvSpPr/>
            <p:nvPr/>
          </p:nvSpPr>
          <p:spPr bwMode="auto">
            <a:xfrm>
              <a:off x="10123488" y="6351588"/>
              <a:ext cx="344488" cy="39687"/>
            </a:xfrm>
            <a:custGeom>
              <a:avLst/>
              <a:gdLst>
                <a:gd name="T0" fmla="*/ 205 w 217"/>
                <a:gd name="T1" fmla="*/ 0 h 25"/>
                <a:gd name="T2" fmla="*/ 12 w 217"/>
                <a:gd name="T3" fmla="*/ 0 h 25"/>
                <a:gd name="T4" fmla="*/ 12 w 217"/>
                <a:gd name="T5" fmla="*/ 0 h 25"/>
                <a:gd name="T6" fmla="*/ 7 w 217"/>
                <a:gd name="T7" fmla="*/ 1 h 25"/>
                <a:gd name="T8" fmla="*/ 3 w 217"/>
                <a:gd name="T9" fmla="*/ 4 h 25"/>
                <a:gd name="T10" fmla="*/ 1 w 217"/>
                <a:gd name="T11" fmla="*/ 8 h 25"/>
                <a:gd name="T12" fmla="*/ 0 w 217"/>
                <a:gd name="T13" fmla="*/ 12 h 25"/>
                <a:gd name="T14" fmla="*/ 0 w 217"/>
                <a:gd name="T15" fmla="*/ 12 h 25"/>
                <a:gd name="T16" fmla="*/ 1 w 217"/>
                <a:gd name="T17" fmla="*/ 18 h 25"/>
                <a:gd name="T18" fmla="*/ 3 w 217"/>
                <a:gd name="T19" fmla="*/ 22 h 25"/>
                <a:gd name="T20" fmla="*/ 7 w 217"/>
                <a:gd name="T21" fmla="*/ 24 h 25"/>
                <a:gd name="T22" fmla="*/ 12 w 217"/>
                <a:gd name="T23" fmla="*/ 25 h 25"/>
                <a:gd name="T24" fmla="*/ 205 w 217"/>
                <a:gd name="T25" fmla="*/ 25 h 25"/>
                <a:gd name="T26" fmla="*/ 205 w 217"/>
                <a:gd name="T27" fmla="*/ 25 h 25"/>
                <a:gd name="T28" fmla="*/ 209 w 217"/>
                <a:gd name="T29" fmla="*/ 24 h 25"/>
                <a:gd name="T30" fmla="*/ 213 w 217"/>
                <a:gd name="T31" fmla="*/ 22 h 25"/>
                <a:gd name="T32" fmla="*/ 216 w 217"/>
                <a:gd name="T33" fmla="*/ 18 h 25"/>
                <a:gd name="T34" fmla="*/ 217 w 217"/>
                <a:gd name="T35" fmla="*/ 12 h 25"/>
                <a:gd name="T36" fmla="*/ 217 w 217"/>
                <a:gd name="T37" fmla="*/ 12 h 25"/>
                <a:gd name="T38" fmla="*/ 216 w 217"/>
                <a:gd name="T39" fmla="*/ 8 h 25"/>
                <a:gd name="T40" fmla="*/ 213 w 217"/>
                <a:gd name="T41" fmla="*/ 4 h 25"/>
                <a:gd name="T42" fmla="*/ 209 w 217"/>
                <a:gd name="T43" fmla="*/ 1 h 25"/>
                <a:gd name="T44" fmla="*/ 205 w 217"/>
                <a:gd name="T45" fmla="*/ 0 h 25"/>
                <a:gd name="T46" fmla="*/ 205 w 217"/>
                <a:gd name="T4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7" h="25">
                  <a:moveTo>
                    <a:pt x="205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3" y="22"/>
                  </a:lnTo>
                  <a:lnTo>
                    <a:pt x="7" y="24"/>
                  </a:lnTo>
                  <a:lnTo>
                    <a:pt x="12" y="25"/>
                  </a:lnTo>
                  <a:lnTo>
                    <a:pt x="205" y="25"/>
                  </a:lnTo>
                  <a:lnTo>
                    <a:pt x="205" y="25"/>
                  </a:lnTo>
                  <a:lnTo>
                    <a:pt x="209" y="24"/>
                  </a:lnTo>
                  <a:lnTo>
                    <a:pt x="213" y="22"/>
                  </a:lnTo>
                  <a:lnTo>
                    <a:pt x="216" y="18"/>
                  </a:lnTo>
                  <a:lnTo>
                    <a:pt x="217" y="12"/>
                  </a:lnTo>
                  <a:lnTo>
                    <a:pt x="217" y="12"/>
                  </a:lnTo>
                  <a:lnTo>
                    <a:pt x="216" y="8"/>
                  </a:lnTo>
                  <a:lnTo>
                    <a:pt x="213" y="4"/>
                  </a:lnTo>
                  <a:lnTo>
                    <a:pt x="209" y="1"/>
                  </a:lnTo>
                  <a:lnTo>
                    <a:pt x="205" y="0"/>
                  </a:lnTo>
                  <a:lnTo>
                    <a:pt x="2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27" name="그룹 34">
            <a:extLst>
              <a:ext uri="{FF2B5EF4-FFF2-40B4-BE49-F238E27FC236}">
                <a16:creationId xmlns:a16="http://schemas.microsoft.com/office/drawing/2014/main" id="{4A3FD505-E442-E041-ADB4-A09409024C4B}"/>
              </a:ext>
            </a:extLst>
          </p:cNvPr>
          <p:cNvGrpSpPr/>
          <p:nvPr/>
        </p:nvGrpSpPr>
        <p:grpSpPr>
          <a:xfrm>
            <a:off x="2560548" y="1957693"/>
            <a:ext cx="460375" cy="458787"/>
            <a:chOff x="11260138" y="4911725"/>
            <a:chExt cx="460375" cy="458787"/>
          </a:xfrm>
          <a:solidFill>
            <a:schemeClr val="bg1"/>
          </a:solidFill>
        </p:grpSpPr>
        <p:sp>
          <p:nvSpPr>
            <p:cNvPr id="28" name="Freeform 63">
              <a:extLst>
                <a:ext uri="{FF2B5EF4-FFF2-40B4-BE49-F238E27FC236}">
                  <a16:creationId xmlns:a16="http://schemas.microsoft.com/office/drawing/2014/main" id="{0925E53D-983C-A102-854F-011DED6A21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0138" y="4911725"/>
              <a:ext cx="460375" cy="458787"/>
            </a:xfrm>
            <a:custGeom>
              <a:avLst/>
              <a:gdLst>
                <a:gd name="T0" fmla="*/ 29 w 290"/>
                <a:gd name="T1" fmla="*/ 209 h 289"/>
                <a:gd name="T2" fmla="*/ 27 w 290"/>
                <a:gd name="T3" fmla="*/ 229 h 289"/>
                <a:gd name="T4" fmla="*/ 61 w 290"/>
                <a:gd name="T5" fmla="*/ 263 h 289"/>
                <a:gd name="T6" fmla="*/ 83 w 290"/>
                <a:gd name="T7" fmla="*/ 257 h 289"/>
                <a:gd name="T8" fmla="*/ 110 w 290"/>
                <a:gd name="T9" fmla="*/ 276 h 289"/>
                <a:gd name="T10" fmla="*/ 129 w 290"/>
                <a:gd name="T11" fmla="*/ 289 h 289"/>
                <a:gd name="T12" fmla="*/ 176 w 290"/>
                <a:gd name="T13" fmla="*/ 283 h 289"/>
                <a:gd name="T14" fmla="*/ 192 w 290"/>
                <a:gd name="T15" fmla="*/ 243 h 289"/>
                <a:gd name="T16" fmla="*/ 222 w 290"/>
                <a:gd name="T17" fmla="*/ 264 h 289"/>
                <a:gd name="T18" fmla="*/ 259 w 290"/>
                <a:gd name="T19" fmla="*/ 235 h 289"/>
                <a:gd name="T20" fmla="*/ 264 w 290"/>
                <a:gd name="T21" fmla="*/ 216 h 289"/>
                <a:gd name="T22" fmla="*/ 269 w 290"/>
                <a:gd name="T23" fmla="*/ 180 h 289"/>
                <a:gd name="T24" fmla="*/ 286 w 290"/>
                <a:gd name="T25" fmla="*/ 171 h 289"/>
                <a:gd name="T26" fmla="*/ 290 w 290"/>
                <a:gd name="T27" fmla="*/ 124 h 289"/>
                <a:gd name="T28" fmla="*/ 273 w 290"/>
                <a:gd name="T29" fmla="*/ 108 h 289"/>
                <a:gd name="T30" fmla="*/ 261 w 290"/>
                <a:gd name="T31" fmla="*/ 80 h 289"/>
                <a:gd name="T32" fmla="*/ 263 w 290"/>
                <a:gd name="T33" fmla="*/ 59 h 289"/>
                <a:gd name="T34" fmla="*/ 229 w 290"/>
                <a:gd name="T35" fmla="*/ 27 h 289"/>
                <a:gd name="T36" fmla="*/ 209 w 290"/>
                <a:gd name="T37" fmla="*/ 28 h 289"/>
                <a:gd name="T38" fmla="*/ 182 w 290"/>
                <a:gd name="T39" fmla="*/ 16 h 289"/>
                <a:gd name="T40" fmla="*/ 165 w 290"/>
                <a:gd name="T41" fmla="*/ 0 h 289"/>
                <a:gd name="T42" fmla="*/ 117 w 290"/>
                <a:gd name="T43" fmla="*/ 3 h 289"/>
                <a:gd name="T44" fmla="*/ 108 w 290"/>
                <a:gd name="T45" fmla="*/ 41 h 289"/>
                <a:gd name="T46" fmla="*/ 73 w 290"/>
                <a:gd name="T47" fmla="*/ 25 h 289"/>
                <a:gd name="T48" fmla="*/ 32 w 290"/>
                <a:gd name="T49" fmla="*/ 53 h 289"/>
                <a:gd name="T50" fmla="*/ 26 w 290"/>
                <a:gd name="T51" fmla="*/ 68 h 289"/>
                <a:gd name="T52" fmla="*/ 42 w 290"/>
                <a:gd name="T53" fmla="*/ 108 h 289"/>
                <a:gd name="T54" fmla="*/ 6 w 290"/>
                <a:gd name="T55" fmla="*/ 114 h 289"/>
                <a:gd name="T56" fmla="*/ 0 w 290"/>
                <a:gd name="T57" fmla="*/ 160 h 289"/>
                <a:gd name="T58" fmla="*/ 13 w 290"/>
                <a:gd name="T59" fmla="*/ 179 h 289"/>
                <a:gd name="T60" fmla="*/ 42 w 290"/>
                <a:gd name="T61" fmla="*/ 132 h 289"/>
                <a:gd name="T62" fmla="*/ 65 w 290"/>
                <a:gd name="T63" fmla="*/ 116 h 289"/>
                <a:gd name="T64" fmla="*/ 68 w 290"/>
                <a:gd name="T65" fmla="*/ 86 h 289"/>
                <a:gd name="T66" fmla="*/ 80 w 290"/>
                <a:gd name="T67" fmla="*/ 62 h 289"/>
                <a:gd name="T68" fmla="*/ 104 w 290"/>
                <a:gd name="T69" fmla="*/ 69 h 289"/>
                <a:gd name="T70" fmla="*/ 128 w 290"/>
                <a:gd name="T71" fmla="*/ 55 h 289"/>
                <a:gd name="T72" fmla="*/ 157 w 290"/>
                <a:gd name="T73" fmla="*/ 41 h 289"/>
                <a:gd name="T74" fmla="*/ 169 w 290"/>
                <a:gd name="T75" fmla="*/ 62 h 289"/>
                <a:gd name="T76" fmla="*/ 196 w 290"/>
                <a:gd name="T77" fmla="*/ 69 h 289"/>
                <a:gd name="T78" fmla="*/ 227 w 290"/>
                <a:gd name="T79" fmla="*/ 80 h 289"/>
                <a:gd name="T80" fmla="*/ 222 w 290"/>
                <a:gd name="T81" fmla="*/ 107 h 289"/>
                <a:gd name="T82" fmla="*/ 241 w 290"/>
                <a:gd name="T83" fmla="*/ 131 h 289"/>
                <a:gd name="T84" fmla="*/ 248 w 290"/>
                <a:gd name="T85" fmla="*/ 156 h 289"/>
                <a:gd name="T86" fmla="*/ 226 w 290"/>
                <a:gd name="T87" fmla="*/ 172 h 289"/>
                <a:gd name="T88" fmla="*/ 222 w 290"/>
                <a:gd name="T89" fmla="*/ 202 h 289"/>
                <a:gd name="T90" fmla="*/ 209 w 290"/>
                <a:gd name="T91" fmla="*/ 226 h 289"/>
                <a:gd name="T92" fmla="*/ 187 w 290"/>
                <a:gd name="T93" fmla="*/ 219 h 289"/>
                <a:gd name="T94" fmla="*/ 162 w 290"/>
                <a:gd name="T95" fmla="*/ 234 h 289"/>
                <a:gd name="T96" fmla="*/ 133 w 290"/>
                <a:gd name="T97" fmla="*/ 247 h 289"/>
                <a:gd name="T98" fmla="*/ 120 w 290"/>
                <a:gd name="T99" fmla="*/ 226 h 289"/>
                <a:gd name="T100" fmla="*/ 94 w 290"/>
                <a:gd name="T101" fmla="*/ 219 h 289"/>
                <a:gd name="T102" fmla="*/ 64 w 290"/>
                <a:gd name="T103" fmla="*/ 208 h 289"/>
                <a:gd name="T104" fmla="*/ 70 w 290"/>
                <a:gd name="T105" fmla="*/ 185 h 289"/>
                <a:gd name="T106" fmla="*/ 56 w 290"/>
                <a:gd name="T107" fmla="*/ 161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90" h="289">
                  <a:moveTo>
                    <a:pt x="22" y="180"/>
                  </a:moveTo>
                  <a:lnTo>
                    <a:pt x="42" y="181"/>
                  </a:lnTo>
                  <a:lnTo>
                    <a:pt x="46" y="191"/>
                  </a:lnTo>
                  <a:lnTo>
                    <a:pt x="32" y="206"/>
                  </a:lnTo>
                  <a:lnTo>
                    <a:pt x="32" y="206"/>
                  </a:lnTo>
                  <a:lnTo>
                    <a:pt x="29" y="209"/>
                  </a:lnTo>
                  <a:lnTo>
                    <a:pt x="27" y="212"/>
                  </a:lnTo>
                  <a:lnTo>
                    <a:pt x="26" y="216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26" y="225"/>
                  </a:lnTo>
                  <a:lnTo>
                    <a:pt x="27" y="229"/>
                  </a:lnTo>
                  <a:lnTo>
                    <a:pt x="29" y="232"/>
                  </a:lnTo>
                  <a:lnTo>
                    <a:pt x="32" y="235"/>
                  </a:lnTo>
                  <a:lnTo>
                    <a:pt x="53" y="257"/>
                  </a:lnTo>
                  <a:lnTo>
                    <a:pt x="53" y="257"/>
                  </a:lnTo>
                  <a:lnTo>
                    <a:pt x="58" y="261"/>
                  </a:lnTo>
                  <a:lnTo>
                    <a:pt x="61" y="263"/>
                  </a:lnTo>
                  <a:lnTo>
                    <a:pt x="65" y="264"/>
                  </a:lnTo>
                  <a:lnTo>
                    <a:pt x="69" y="264"/>
                  </a:lnTo>
                  <a:lnTo>
                    <a:pt x="73" y="264"/>
                  </a:lnTo>
                  <a:lnTo>
                    <a:pt x="77" y="263"/>
                  </a:lnTo>
                  <a:lnTo>
                    <a:pt x="80" y="261"/>
                  </a:lnTo>
                  <a:lnTo>
                    <a:pt x="83" y="257"/>
                  </a:lnTo>
                  <a:lnTo>
                    <a:pt x="99" y="244"/>
                  </a:lnTo>
                  <a:lnTo>
                    <a:pt x="108" y="247"/>
                  </a:lnTo>
                  <a:lnTo>
                    <a:pt x="108" y="268"/>
                  </a:lnTo>
                  <a:lnTo>
                    <a:pt x="108" y="268"/>
                  </a:lnTo>
                  <a:lnTo>
                    <a:pt x="109" y="272"/>
                  </a:lnTo>
                  <a:lnTo>
                    <a:pt x="110" y="276"/>
                  </a:lnTo>
                  <a:lnTo>
                    <a:pt x="112" y="280"/>
                  </a:lnTo>
                  <a:lnTo>
                    <a:pt x="114" y="283"/>
                  </a:lnTo>
                  <a:lnTo>
                    <a:pt x="117" y="285"/>
                  </a:lnTo>
                  <a:lnTo>
                    <a:pt x="121" y="287"/>
                  </a:lnTo>
                  <a:lnTo>
                    <a:pt x="125" y="288"/>
                  </a:lnTo>
                  <a:lnTo>
                    <a:pt x="129" y="289"/>
                  </a:lnTo>
                  <a:lnTo>
                    <a:pt x="161" y="289"/>
                  </a:lnTo>
                  <a:lnTo>
                    <a:pt x="161" y="289"/>
                  </a:lnTo>
                  <a:lnTo>
                    <a:pt x="165" y="288"/>
                  </a:lnTo>
                  <a:lnTo>
                    <a:pt x="169" y="287"/>
                  </a:lnTo>
                  <a:lnTo>
                    <a:pt x="173" y="285"/>
                  </a:lnTo>
                  <a:lnTo>
                    <a:pt x="176" y="283"/>
                  </a:lnTo>
                  <a:lnTo>
                    <a:pt x="179" y="280"/>
                  </a:lnTo>
                  <a:lnTo>
                    <a:pt x="180" y="276"/>
                  </a:lnTo>
                  <a:lnTo>
                    <a:pt x="182" y="272"/>
                  </a:lnTo>
                  <a:lnTo>
                    <a:pt x="182" y="268"/>
                  </a:lnTo>
                  <a:lnTo>
                    <a:pt x="183" y="247"/>
                  </a:lnTo>
                  <a:lnTo>
                    <a:pt x="192" y="243"/>
                  </a:lnTo>
                  <a:lnTo>
                    <a:pt x="206" y="257"/>
                  </a:lnTo>
                  <a:lnTo>
                    <a:pt x="206" y="257"/>
                  </a:lnTo>
                  <a:lnTo>
                    <a:pt x="209" y="261"/>
                  </a:lnTo>
                  <a:lnTo>
                    <a:pt x="214" y="263"/>
                  </a:lnTo>
                  <a:lnTo>
                    <a:pt x="218" y="264"/>
                  </a:lnTo>
                  <a:lnTo>
                    <a:pt x="222" y="264"/>
                  </a:lnTo>
                  <a:lnTo>
                    <a:pt x="225" y="264"/>
                  </a:lnTo>
                  <a:lnTo>
                    <a:pt x="229" y="263"/>
                  </a:lnTo>
                  <a:lnTo>
                    <a:pt x="233" y="261"/>
                  </a:lnTo>
                  <a:lnTo>
                    <a:pt x="236" y="257"/>
                  </a:lnTo>
                  <a:lnTo>
                    <a:pt x="259" y="235"/>
                  </a:lnTo>
                  <a:lnTo>
                    <a:pt x="259" y="235"/>
                  </a:lnTo>
                  <a:lnTo>
                    <a:pt x="261" y="232"/>
                  </a:lnTo>
                  <a:lnTo>
                    <a:pt x="263" y="229"/>
                  </a:lnTo>
                  <a:lnTo>
                    <a:pt x="264" y="225"/>
                  </a:lnTo>
                  <a:lnTo>
                    <a:pt x="265" y="220"/>
                  </a:lnTo>
                  <a:lnTo>
                    <a:pt x="265" y="220"/>
                  </a:lnTo>
                  <a:lnTo>
                    <a:pt x="264" y="216"/>
                  </a:lnTo>
                  <a:lnTo>
                    <a:pt x="263" y="212"/>
                  </a:lnTo>
                  <a:lnTo>
                    <a:pt x="261" y="209"/>
                  </a:lnTo>
                  <a:lnTo>
                    <a:pt x="259" y="206"/>
                  </a:lnTo>
                  <a:lnTo>
                    <a:pt x="244" y="191"/>
                  </a:lnTo>
                  <a:lnTo>
                    <a:pt x="248" y="180"/>
                  </a:lnTo>
                  <a:lnTo>
                    <a:pt x="269" y="180"/>
                  </a:lnTo>
                  <a:lnTo>
                    <a:pt x="269" y="180"/>
                  </a:lnTo>
                  <a:lnTo>
                    <a:pt x="273" y="180"/>
                  </a:lnTo>
                  <a:lnTo>
                    <a:pt x="277" y="179"/>
                  </a:lnTo>
                  <a:lnTo>
                    <a:pt x="280" y="177"/>
                  </a:lnTo>
                  <a:lnTo>
                    <a:pt x="283" y="174"/>
                  </a:lnTo>
                  <a:lnTo>
                    <a:pt x="286" y="171"/>
                  </a:lnTo>
                  <a:lnTo>
                    <a:pt x="289" y="168"/>
                  </a:lnTo>
                  <a:lnTo>
                    <a:pt x="290" y="164"/>
                  </a:lnTo>
                  <a:lnTo>
                    <a:pt x="290" y="160"/>
                  </a:lnTo>
                  <a:lnTo>
                    <a:pt x="290" y="128"/>
                  </a:lnTo>
                  <a:lnTo>
                    <a:pt x="290" y="128"/>
                  </a:lnTo>
                  <a:lnTo>
                    <a:pt x="290" y="124"/>
                  </a:lnTo>
                  <a:lnTo>
                    <a:pt x="289" y="120"/>
                  </a:lnTo>
                  <a:lnTo>
                    <a:pt x="286" y="117"/>
                  </a:lnTo>
                  <a:lnTo>
                    <a:pt x="283" y="114"/>
                  </a:lnTo>
                  <a:lnTo>
                    <a:pt x="280" y="111"/>
                  </a:lnTo>
                  <a:lnTo>
                    <a:pt x="277" y="109"/>
                  </a:lnTo>
                  <a:lnTo>
                    <a:pt x="273" y="108"/>
                  </a:lnTo>
                  <a:lnTo>
                    <a:pt x="269" y="108"/>
                  </a:lnTo>
                  <a:lnTo>
                    <a:pt x="248" y="107"/>
                  </a:lnTo>
                  <a:lnTo>
                    <a:pt x="244" y="97"/>
                  </a:lnTo>
                  <a:lnTo>
                    <a:pt x="259" y="83"/>
                  </a:lnTo>
                  <a:lnTo>
                    <a:pt x="259" y="83"/>
                  </a:lnTo>
                  <a:lnTo>
                    <a:pt x="261" y="80"/>
                  </a:lnTo>
                  <a:lnTo>
                    <a:pt x="263" y="76"/>
                  </a:lnTo>
                  <a:lnTo>
                    <a:pt x="264" y="72"/>
                  </a:lnTo>
                  <a:lnTo>
                    <a:pt x="265" y="68"/>
                  </a:lnTo>
                  <a:lnTo>
                    <a:pt x="265" y="68"/>
                  </a:lnTo>
                  <a:lnTo>
                    <a:pt x="264" y="63"/>
                  </a:lnTo>
                  <a:lnTo>
                    <a:pt x="263" y="59"/>
                  </a:lnTo>
                  <a:lnTo>
                    <a:pt x="261" y="56"/>
                  </a:lnTo>
                  <a:lnTo>
                    <a:pt x="259" y="53"/>
                  </a:lnTo>
                  <a:lnTo>
                    <a:pt x="236" y="31"/>
                  </a:lnTo>
                  <a:lnTo>
                    <a:pt x="236" y="31"/>
                  </a:lnTo>
                  <a:lnTo>
                    <a:pt x="233" y="28"/>
                  </a:lnTo>
                  <a:lnTo>
                    <a:pt x="229" y="27"/>
                  </a:lnTo>
                  <a:lnTo>
                    <a:pt x="226" y="24"/>
                  </a:lnTo>
                  <a:lnTo>
                    <a:pt x="222" y="24"/>
                  </a:lnTo>
                  <a:lnTo>
                    <a:pt x="222" y="24"/>
                  </a:lnTo>
                  <a:lnTo>
                    <a:pt x="218" y="24"/>
                  </a:lnTo>
                  <a:lnTo>
                    <a:pt x="214" y="27"/>
                  </a:lnTo>
                  <a:lnTo>
                    <a:pt x="209" y="28"/>
                  </a:lnTo>
                  <a:lnTo>
                    <a:pt x="206" y="31"/>
                  </a:lnTo>
                  <a:lnTo>
                    <a:pt x="192" y="45"/>
                  </a:lnTo>
                  <a:lnTo>
                    <a:pt x="182" y="41"/>
                  </a:lnTo>
                  <a:lnTo>
                    <a:pt x="182" y="20"/>
                  </a:lnTo>
                  <a:lnTo>
                    <a:pt x="182" y="20"/>
                  </a:lnTo>
                  <a:lnTo>
                    <a:pt x="182" y="16"/>
                  </a:lnTo>
                  <a:lnTo>
                    <a:pt x="180" y="12"/>
                  </a:lnTo>
                  <a:lnTo>
                    <a:pt x="179" y="9"/>
                  </a:lnTo>
                  <a:lnTo>
                    <a:pt x="176" y="6"/>
                  </a:lnTo>
                  <a:lnTo>
                    <a:pt x="173" y="3"/>
                  </a:lnTo>
                  <a:lnTo>
                    <a:pt x="169" y="1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0"/>
                  </a:lnTo>
                  <a:lnTo>
                    <a:pt x="121" y="1"/>
                  </a:lnTo>
                  <a:lnTo>
                    <a:pt x="117" y="3"/>
                  </a:lnTo>
                  <a:lnTo>
                    <a:pt x="114" y="6"/>
                  </a:lnTo>
                  <a:lnTo>
                    <a:pt x="112" y="9"/>
                  </a:lnTo>
                  <a:lnTo>
                    <a:pt x="110" y="12"/>
                  </a:lnTo>
                  <a:lnTo>
                    <a:pt x="109" y="16"/>
                  </a:lnTo>
                  <a:lnTo>
                    <a:pt x="108" y="20"/>
                  </a:lnTo>
                  <a:lnTo>
                    <a:pt x="108" y="41"/>
                  </a:lnTo>
                  <a:lnTo>
                    <a:pt x="98" y="45"/>
                  </a:lnTo>
                  <a:lnTo>
                    <a:pt x="83" y="31"/>
                  </a:lnTo>
                  <a:lnTo>
                    <a:pt x="83" y="31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3" y="25"/>
                  </a:lnTo>
                  <a:lnTo>
                    <a:pt x="69" y="24"/>
                  </a:lnTo>
                  <a:lnTo>
                    <a:pt x="65" y="25"/>
                  </a:lnTo>
                  <a:lnTo>
                    <a:pt x="61" y="27"/>
                  </a:lnTo>
                  <a:lnTo>
                    <a:pt x="58" y="28"/>
                  </a:lnTo>
                  <a:lnTo>
                    <a:pt x="53" y="31"/>
                  </a:lnTo>
                  <a:lnTo>
                    <a:pt x="32" y="53"/>
                  </a:lnTo>
                  <a:lnTo>
                    <a:pt x="32" y="53"/>
                  </a:lnTo>
                  <a:lnTo>
                    <a:pt x="29" y="56"/>
                  </a:lnTo>
                  <a:lnTo>
                    <a:pt x="27" y="59"/>
                  </a:lnTo>
                  <a:lnTo>
                    <a:pt x="26" y="63"/>
                  </a:lnTo>
                  <a:lnTo>
                    <a:pt x="26" y="68"/>
                  </a:lnTo>
                  <a:lnTo>
                    <a:pt x="26" y="68"/>
                  </a:lnTo>
                  <a:lnTo>
                    <a:pt x="26" y="72"/>
                  </a:lnTo>
                  <a:lnTo>
                    <a:pt x="27" y="76"/>
                  </a:lnTo>
                  <a:lnTo>
                    <a:pt x="29" y="80"/>
                  </a:lnTo>
                  <a:lnTo>
                    <a:pt x="32" y="83"/>
                  </a:lnTo>
                  <a:lnTo>
                    <a:pt x="45" y="97"/>
                  </a:lnTo>
                  <a:lnTo>
                    <a:pt x="42" y="108"/>
                  </a:lnTo>
                  <a:lnTo>
                    <a:pt x="22" y="108"/>
                  </a:lnTo>
                  <a:lnTo>
                    <a:pt x="22" y="108"/>
                  </a:lnTo>
                  <a:lnTo>
                    <a:pt x="17" y="108"/>
                  </a:lnTo>
                  <a:lnTo>
                    <a:pt x="13" y="109"/>
                  </a:lnTo>
                  <a:lnTo>
                    <a:pt x="9" y="111"/>
                  </a:lnTo>
                  <a:lnTo>
                    <a:pt x="6" y="114"/>
                  </a:lnTo>
                  <a:lnTo>
                    <a:pt x="4" y="117"/>
                  </a:lnTo>
                  <a:lnTo>
                    <a:pt x="2" y="120"/>
                  </a:lnTo>
                  <a:lnTo>
                    <a:pt x="1" y="124"/>
                  </a:lnTo>
                  <a:lnTo>
                    <a:pt x="0" y="128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" y="164"/>
                  </a:lnTo>
                  <a:lnTo>
                    <a:pt x="2" y="168"/>
                  </a:lnTo>
                  <a:lnTo>
                    <a:pt x="4" y="171"/>
                  </a:lnTo>
                  <a:lnTo>
                    <a:pt x="6" y="174"/>
                  </a:lnTo>
                  <a:lnTo>
                    <a:pt x="9" y="177"/>
                  </a:lnTo>
                  <a:lnTo>
                    <a:pt x="13" y="179"/>
                  </a:lnTo>
                  <a:lnTo>
                    <a:pt x="17" y="180"/>
                  </a:lnTo>
                  <a:lnTo>
                    <a:pt x="22" y="180"/>
                  </a:lnTo>
                  <a:lnTo>
                    <a:pt x="22" y="180"/>
                  </a:lnTo>
                  <a:close/>
                  <a:moveTo>
                    <a:pt x="25" y="132"/>
                  </a:moveTo>
                  <a:lnTo>
                    <a:pt x="42" y="132"/>
                  </a:lnTo>
                  <a:lnTo>
                    <a:pt x="42" y="132"/>
                  </a:lnTo>
                  <a:lnTo>
                    <a:pt x="45" y="131"/>
                  </a:lnTo>
                  <a:lnTo>
                    <a:pt x="49" y="131"/>
                  </a:lnTo>
                  <a:lnTo>
                    <a:pt x="56" y="127"/>
                  </a:lnTo>
                  <a:lnTo>
                    <a:pt x="61" y="122"/>
                  </a:lnTo>
                  <a:lnTo>
                    <a:pt x="63" y="119"/>
                  </a:lnTo>
                  <a:lnTo>
                    <a:pt x="65" y="116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9" y="105"/>
                  </a:lnTo>
                  <a:lnTo>
                    <a:pt x="70" y="100"/>
                  </a:lnTo>
                  <a:lnTo>
                    <a:pt x="70" y="93"/>
                  </a:lnTo>
                  <a:lnTo>
                    <a:pt x="68" y="86"/>
                  </a:lnTo>
                  <a:lnTo>
                    <a:pt x="66" y="83"/>
                  </a:lnTo>
                  <a:lnTo>
                    <a:pt x="64" y="80"/>
                  </a:lnTo>
                  <a:lnTo>
                    <a:pt x="51" y="68"/>
                  </a:lnTo>
                  <a:lnTo>
                    <a:pt x="69" y="51"/>
                  </a:lnTo>
                  <a:lnTo>
                    <a:pt x="80" y="62"/>
                  </a:lnTo>
                  <a:lnTo>
                    <a:pt x="80" y="62"/>
                  </a:lnTo>
                  <a:lnTo>
                    <a:pt x="84" y="66"/>
                  </a:lnTo>
                  <a:lnTo>
                    <a:pt x="88" y="68"/>
                  </a:lnTo>
                  <a:lnTo>
                    <a:pt x="94" y="69"/>
                  </a:lnTo>
                  <a:lnTo>
                    <a:pt x="98" y="70"/>
                  </a:lnTo>
                  <a:lnTo>
                    <a:pt x="98" y="70"/>
                  </a:lnTo>
                  <a:lnTo>
                    <a:pt x="104" y="69"/>
                  </a:lnTo>
                  <a:lnTo>
                    <a:pt x="108" y="68"/>
                  </a:lnTo>
                  <a:lnTo>
                    <a:pt x="116" y="63"/>
                  </a:lnTo>
                  <a:lnTo>
                    <a:pt x="116" y="63"/>
                  </a:lnTo>
                  <a:lnTo>
                    <a:pt x="119" y="62"/>
                  </a:lnTo>
                  <a:lnTo>
                    <a:pt x="123" y="60"/>
                  </a:lnTo>
                  <a:lnTo>
                    <a:pt x="128" y="55"/>
                  </a:lnTo>
                  <a:lnTo>
                    <a:pt x="131" y="48"/>
                  </a:lnTo>
                  <a:lnTo>
                    <a:pt x="133" y="45"/>
                  </a:lnTo>
                  <a:lnTo>
                    <a:pt x="133" y="41"/>
                  </a:lnTo>
                  <a:lnTo>
                    <a:pt x="133" y="24"/>
                  </a:lnTo>
                  <a:lnTo>
                    <a:pt x="157" y="24"/>
                  </a:lnTo>
                  <a:lnTo>
                    <a:pt x="157" y="41"/>
                  </a:lnTo>
                  <a:lnTo>
                    <a:pt x="157" y="41"/>
                  </a:lnTo>
                  <a:lnTo>
                    <a:pt x="157" y="45"/>
                  </a:lnTo>
                  <a:lnTo>
                    <a:pt x="158" y="48"/>
                  </a:lnTo>
                  <a:lnTo>
                    <a:pt x="162" y="55"/>
                  </a:lnTo>
                  <a:lnTo>
                    <a:pt x="166" y="60"/>
                  </a:lnTo>
                  <a:lnTo>
                    <a:pt x="169" y="62"/>
                  </a:lnTo>
                  <a:lnTo>
                    <a:pt x="173" y="63"/>
                  </a:lnTo>
                  <a:lnTo>
                    <a:pt x="182" y="68"/>
                  </a:lnTo>
                  <a:lnTo>
                    <a:pt x="182" y="68"/>
                  </a:lnTo>
                  <a:lnTo>
                    <a:pt x="185" y="69"/>
                  </a:lnTo>
                  <a:lnTo>
                    <a:pt x="189" y="70"/>
                  </a:lnTo>
                  <a:lnTo>
                    <a:pt x="196" y="69"/>
                  </a:lnTo>
                  <a:lnTo>
                    <a:pt x="203" y="67"/>
                  </a:lnTo>
                  <a:lnTo>
                    <a:pt x="206" y="64"/>
                  </a:lnTo>
                  <a:lnTo>
                    <a:pt x="209" y="62"/>
                  </a:lnTo>
                  <a:lnTo>
                    <a:pt x="222" y="51"/>
                  </a:lnTo>
                  <a:lnTo>
                    <a:pt x="238" y="68"/>
                  </a:lnTo>
                  <a:lnTo>
                    <a:pt x="227" y="80"/>
                  </a:lnTo>
                  <a:lnTo>
                    <a:pt x="227" y="80"/>
                  </a:lnTo>
                  <a:lnTo>
                    <a:pt x="224" y="83"/>
                  </a:lnTo>
                  <a:lnTo>
                    <a:pt x="222" y="86"/>
                  </a:lnTo>
                  <a:lnTo>
                    <a:pt x="220" y="93"/>
                  </a:lnTo>
                  <a:lnTo>
                    <a:pt x="220" y="100"/>
                  </a:lnTo>
                  <a:lnTo>
                    <a:pt x="222" y="107"/>
                  </a:lnTo>
                  <a:lnTo>
                    <a:pt x="225" y="116"/>
                  </a:lnTo>
                  <a:lnTo>
                    <a:pt x="225" y="116"/>
                  </a:lnTo>
                  <a:lnTo>
                    <a:pt x="227" y="119"/>
                  </a:lnTo>
                  <a:lnTo>
                    <a:pt x="229" y="122"/>
                  </a:lnTo>
                  <a:lnTo>
                    <a:pt x="234" y="127"/>
                  </a:lnTo>
                  <a:lnTo>
                    <a:pt x="241" y="131"/>
                  </a:lnTo>
                  <a:lnTo>
                    <a:pt x="244" y="131"/>
                  </a:lnTo>
                  <a:lnTo>
                    <a:pt x="248" y="132"/>
                  </a:lnTo>
                  <a:lnTo>
                    <a:pt x="265" y="132"/>
                  </a:lnTo>
                  <a:lnTo>
                    <a:pt x="265" y="156"/>
                  </a:lnTo>
                  <a:lnTo>
                    <a:pt x="248" y="156"/>
                  </a:lnTo>
                  <a:lnTo>
                    <a:pt x="248" y="156"/>
                  </a:lnTo>
                  <a:lnTo>
                    <a:pt x="244" y="157"/>
                  </a:lnTo>
                  <a:lnTo>
                    <a:pt x="241" y="158"/>
                  </a:lnTo>
                  <a:lnTo>
                    <a:pt x="234" y="161"/>
                  </a:lnTo>
                  <a:lnTo>
                    <a:pt x="229" y="166"/>
                  </a:lnTo>
                  <a:lnTo>
                    <a:pt x="227" y="169"/>
                  </a:lnTo>
                  <a:lnTo>
                    <a:pt x="226" y="172"/>
                  </a:lnTo>
                  <a:lnTo>
                    <a:pt x="222" y="180"/>
                  </a:lnTo>
                  <a:lnTo>
                    <a:pt x="222" y="180"/>
                  </a:lnTo>
                  <a:lnTo>
                    <a:pt x="221" y="185"/>
                  </a:lnTo>
                  <a:lnTo>
                    <a:pt x="220" y="188"/>
                  </a:lnTo>
                  <a:lnTo>
                    <a:pt x="220" y="195"/>
                  </a:lnTo>
                  <a:lnTo>
                    <a:pt x="222" y="202"/>
                  </a:lnTo>
                  <a:lnTo>
                    <a:pt x="224" y="206"/>
                  </a:lnTo>
                  <a:lnTo>
                    <a:pt x="227" y="208"/>
                  </a:lnTo>
                  <a:lnTo>
                    <a:pt x="238" y="220"/>
                  </a:lnTo>
                  <a:lnTo>
                    <a:pt x="222" y="238"/>
                  </a:lnTo>
                  <a:lnTo>
                    <a:pt x="209" y="226"/>
                  </a:lnTo>
                  <a:lnTo>
                    <a:pt x="209" y="226"/>
                  </a:lnTo>
                  <a:lnTo>
                    <a:pt x="205" y="223"/>
                  </a:lnTo>
                  <a:lnTo>
                    <a:pt x="201" y="220"/>
                  </a:lnTo>
                  <a:lnTo>
                    <a:pt x="197" y="219"/>
                  </a:lnTo>
                  <a:lnTo>
                    <a:pt x="192" y="218"/>
                  </a:lnTo>
                  <a:lnTo>
                    <a:pt x="192" y="218"/>
                  </a:lnTo>
                  <a:lnTo>
                    <a:pt x="187" y="219"/>
                  </a:lnTo>
                  <a:lnTo>
                    <a:pt x="182" y="220"/>
                  </a:lnTo>
                  <a:lnTo>
                    <a:pt x="174" y="225"/>
                  </a:lnTo>
                  <a:lnTo>
                    <a:pt x="174" y="225"/>
                  </a:lnTo>
                  <a:lnTo>
                    <a:pt x="170" y="226"/>
                  </a:lnTo>
                  <a:lnTo>
                    <a:pt x="167" y="228"/>
                  </a:lnTo>
                  <a:lnTo>
                    <a:pt x="162" y="234"/>
                  </a:lnTo>
                  <a:lnTo>
                    <a:pt x="158" y="240"/>
                  </a:lnTo>
                  <a:lnTo>
                    <a:pt x="157" y="244"/>
                  </a:lnTo>
                  <a:lnTo>
                    <a:pt x="157" y="247"/>
                  </a:lnTo>
                  <a:lnTo>
                    <a:pt x="157" y="265"/>
                  </a:lnTo>
                  <a:lnTo>
                    <a:pt x="133" y="265"/>
                  </a:lnTo>
                  <a:lnTo>
                    <a:pt x="133" y="247"/>
                  </a:lnTo>
                  <a:lnTo>
                    <a:pt x="133" y="247"/>
                  </a:lnTo>
                  <a:lnTo>
                    <a:pt x="133" y="244"/>
                  </a:lnTo>
                  <a:lnTo>
                    <a:pt x="131" y="240"/>
                  </a:lnTo>
                  <a:lnTo>
                    <a:pt x="128" y="234"/>
                  </a:lnTo>
                  <a:lnTo>
                    <a:pt x="123" y="228"/>
                  </a:lnTo>
                  <a:lnTo>
                    <a:pt x="120" y="226"/>
                  </a:lnTo>
                  <a:lnTo>
                    <a:pt x="117" y="225"/>
                  </a:lnTo>
                  <a:lnTo>
                    <a:pt x="109" y="222"/>
                  </a:lnTo>
                  <a:lnTo>
                    <a:pt x="109" y="222"/>
                  </a:lnTo>
                  <a:lnTo>
                    <a:pt x="105" y="219"/>
                  </a:lnTo>
                  <a:lnTo>
                    <a:pt x="102" y="219"/>
                  </a:lnTo>
                  <a:lnTo>
                    <a:pt x="94" y="219"/>
                  </a:lnTo>
                  <a:lnTo>
                    <a:pt x="86" y="222"/>
                  </a:lnTo>
                  <a:lnTo>
                    <a:pt x="83" y="224"/>
                  </a:lnTo>
                  <a:lnTo>
                    <a:pt x="80" y="226"/>
                  </a:lnTo>
                  <a:lnTo>
                    <a:pt x="69" y="238"/>
                  </a:lnTo>
                  <a:lnTo>
                    <a:pt x="51" y="220"/>
                  </a:lnTo>
                  <a:lnTo>
                    <a:pt x="64" y="208"/>
                  </a:lnTo>
                  <a:lnTo>
                    <a:pt x="64" y="208"/>
                  </a:lnTo>
                  <a:lnTo>
                    <a:pt x="66" y="206"/>
                  </a:lnTo>
                  <a:lnTo>
                    <a:pt x="68" y="202"/>
                  </a:lnTo>
                  <a:lnTo>
                    <a:pt x="70" y="196"/>
                  </a:lnTo>
                  <a:lnTo>
                    <a:pt x="70" y="188"/>
                  </a:lnTo>
                  <a:lnTo>
                    <a:pt x="70" y="185"/>
                  </a:lnTo>
                  <a:lnTo>
                    <a:pt x="68" y="181"/>
                  </a:lnTo>
                  <a:lnTo>
                    <a:pt x="65" y="173"/>
                  </a:lnTo>
                  <a:lnTo>
                    <a:pt x="65" y="173"/>
                  </a:lnTo>
                  <a:lnTo>
                    <a:pt x="64" y="169"/>
                  </a:lnTo>
                  <a:lnTo>
                    <a:pt x="62" y="166"/>
                  </a:lnTo>
                  <a:lnTo>
                    <a:pt x="56" y="161"/>
                  </a:lnTo>
                  <a:lnTo>
                    <a:pt x="49" y="158"/>
                  </a:lnTo>
                  <a:lnTo>
                    <a:pt x="45" y="157"/>
                  </a:lnTo>
                  <a:lnTo>
                    <a:pt x="42" y="156"/>
                  </a:lnTo>
                  <a:lnTo>
                    <a:pt x="25" y="156"/>
                  </a:lnTo>
                  <a:lnTo>
                    <a:pt x="25" y="1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29" name="Freeform 64">
              <a:extLst>
                <a:ext uri="{FF2B5EF4-FFF2-40B4-BE49-F238E27FC236}">
                  <a16:creationId xmlns:a16="http://schemas.microsoft.com/office/drawing/2014/main" id="{43C8083F-38AE-08C8-6DAD-DE671E76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04601" y="5054600"/>
              <a:ext cx="171450" cy="171450"/>
            </a:xfrm>
            <a:custGeom>
              <a:avLst/>
              <a:gdLst>
                <a:gd name="T0" fmla="*/ 54 w 108"/>
                <a:gd name="T1" fmla="*/ 108 h 108"/>
                <a:gd name="T2" fmla="*/ 75 w 108"/>
                <a:gd name="T3" fmla="*/ 104 h 108"/>
                <a:gd name="T4" fmla="*/ 92 w 108"/>
                <a:gd name="T5" fmla="*/ 93 h 108"/>
                <a:gd name="T6" fmla="*/ 104 w 108"/>
                <a:gd name="T7" fmla="*/ 75 h 108"/>
                <a:gd name="T8" fmla="*/ 108 w 108"/>
                <a:gd name="T9" fmla="*/ 55 h 108"/>
                <a:gd name="T10" fmla="*/ 107 w 108"/>
                <a:gd name="T11" fmla="*/ 43 h 108"/>
                <a:gd name="T12" fmla="*/ 99 w 108"/>
                <a:gd name="T13" fmla="*/ 24 h 108"/>
                <a:gd name="T14" fmla="*/ 85 w 108"/>
                <a:gd name="T15" fmla="*/ 9 h 108"/>
                <a:gd name="T16" fmla="*/ 65 w 108"/>
                <a:gd name="T17" fmla="*/ 1 h 108"/>
                <a:gd name="T18" fmla="*/ 54 w 108"/>
                <a:gd name="T19" fmla="*/ 0 h 108"/>
                <a:gd name="T20" fmla="*/ 33 w 108"/>
                <a:gd name="T21" fmla="*/ 4 h 108"/>
                <a:gd name="T22" fmla="*/ 16 w 108"/>
                <a:gd name="T23" fmla="*/ 16 h 108"/>
                <a:gd name="T24" fmla="*/ 5 w 108"/>
                <a:gd name="T25" fmla="*/ 33 h 108"/>
                <a:gd name="T26" fmla="*/ 0 w 108"/>
                <a:gd name="T27" fmla="*/ 55 h 108"/>
                <a:gd name="T28" fmla="*/ 1 w 108"/>
                <a:gd name="T29" fmla="*/ 65 h 108"/>
                <a:gd name="T30" fmla="*/ 10 w 108"/>
                <a:gd name="T31" fmla="*/ 84 h 108"/>
                <a:gd name="T32" fmla="*/ 24 w 108"/>
                <a:gd name="T33" fmla="*/ 99 h 108"/>
                <a:gd name="T34" fmla="*/ 44 w 108"/>
                <a:gd name="T35" fmla="*/ 107 h 108"/>
                <a:gd name="T36" fmla="*/ 54 w 108"/>
                <a:gd name="T37" fmla="*/ 108 h 108"/>
                <a:gd name="T38" fmla="*/ 54 w 108"/>
                <a:gd name="T39" fmla="*/ 25 h 108"/>
                <a:gd name="T40" fmla="*/ 65 w 108"/>
                <a:gd name="T41" fmla="*/ 27 h 108"/>
                <a:gd name="T42" fmla="*/ 74 w 108"/>
                <a:gd name="T43" fmla="*/ 33 h 108"/>
                <a:gd name="T44" fmla="*/ 82 w 108"/>
                <a:gd name="T45" fmla="*/ 42 h 108"/>
                <a:gd name="T46" fmla="*/ 84 w 108"/>
                <a:gd name="T47" fmla="*/ 55 h 108"/>
                <a:gd name="T48" fmla="*/ 83 w 108"/>
                <a:gd name="T49" fmla="*/ 60 h 108"/>
                <a:gd name="T50" fmla="*/ 78 w 108"/>
                <a:gd name="T51" fmla="*/ 71 h 108"/>
                <a:gd name="T52" fmla="*/ 70 w 108"/>
                <a:gd name="T53" fmla="*/ 78 h 108"/>
                <a:gd name="T54" fmla="*/ 60 w 108"/>
                <a:gd name="T55" fmla="*/ 83 h 108"/>
                <a:gd name="T56" fmla="*/ 54 w 108"/>
                <a:gd name="T57" fmla="*/ 83 h 108"/>
                <a:gd name="T58" fmla="*/ 43 w 108"/>
                <a:gd name="T59" fmla="*/ 81 h 108"/>
                <a:gd name="T60" fmla="*/ 33 w 108"/>
                <a:gd name="T61" fmla="*/ 75 h 108"/>
                <a:gd name="T62" fmla="*/ 27 w 108"/>
                <a:gd name="T63" fmla="*/ 66 h 108"/>
                <a:gd name="T64" fmla="*/ 25 w 108"/>
                <a:gd name="T65" fmla="*/ 55 h 108"/>
                <a:gd name="T66" fmla="*/ 25 w 108"/>
                <a:gd name="T67" fmla="*/ 48 h 108"/>
                <a:gd name="T68" fmla="*/ 29 w 108"/>
                <a:gd name="T69" fmla="*/ 38 h 108"/>
                <a:gd name="T70" fmla="*/ 37 w 108"/>
                <a:gd name="T71" fmla="*/ 30 h 108"/>
                <a:gd name="T72" fmla="*/ 48 w 108"/>
                <a:gd name="T73" fmla="*/ 26 h 108"/>
                <a:gd name="T74" fmla="*/ 54 w 108"/>
                <a:gd name="T75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8" h="108">
                  <a:moveTo>
                    <a:pt x="54" y="108"/>
                  </a:moveTo>
                  <a:lnTo>
                    <a:pt x="54" y="108"/>
                  </a:lnTo>
                  <a:lnTo>
                    <a:pt x="65" y="107"/>
                  </a:lnTo>
                  <a:lnTo>
                    <a:pt x="75" y="104"/>
                  </a:lnTo>
                  <a:lnTo>
                    <a:pt x="85" y="99"/>
                  </a:lnTo>
                  <a:lnTo>
                    <a:pt x="92" y="93"/>
                  </a:lnTo>
                  <a:lnTo>
                    <a:pt x="99" y="84"/>
                  </a:lnTo>
                  <a:lnTo>
                    <a:pt x="104" y="75"/>
                  </a:lnTo>
                  <a:lnTo>
                    <a:pt x="107" y="65"/>
                  </a:lnTo>
                  <a:lnTo>
                    <a:pt x="108" y="55"/>
                  </a:lnTo>
                  <a:lnTo>
                    <a:pt x="108" y="55"/>
                  </a:lnTo>
                  <a:lnTo>
                    <a:pt x="107" y="43"/>
                  </a:lnTo>
                  <a:lnTo>
                    <a:pt x="104" y="33"/>
                  </a:lnTo>
                  <a:lnTo>
                    <a:pt x="99" y="24"/>
                  </a:lnTo>
                  <a:lnTo>
                    <a:pt x="92" y="16"/>
                  </a:lnTo>
                  <a:lnTo>
                    <a:pt x="85" y="9"/>
                  </a:lnTo>
                  <a:lnTo>
                    <a:pt x="75" y="4"/>
                  </a:lnTo>
                  <a:lnTo>
                    <a:pt x="65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4" y="1"/>
                  </a:lnTo>
                  <a:lnTo>
                    <a:pt x="33" y="4"/>
                  </a:lnTo>
                  <a:lnTo>
                    <a:pt x="24" y="9"/>
                  </a:lnTo>
                  <a:lnTo>
                    <a:pt x="16" y="16"/>
                  </a:lnTo>
                  <a:lnTo>
                    <a:pt x="10" y="24"/>
                  </a:lnTo>
                  <a:lnTo>
                    <a:pt x="5" y="33"/>
                  </a:lnTo>
                  <a:lnTo>
                    <a:pt x="1" y="43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" y="65"/>
                  </a:lnTo>
                  <a:lnTo>
                    <a:pt x="5" y="75"/>
                  </a:lnTo>
                  <a:lnTo>
                    <a:pt x="10" y="84"/>
                  </a:lnTo>
                  <a:lnTo>
                    <a:pt x="16" y="93"/>
                  </a:lnTo>
                  <a:lnTo>
                    <a:pt x="24" y="99"/>
                  </a:lnTo>
                  <a:lnTo>
                    <a:pt x="33" y="104"/>
                  </a:lnTo>
                  <a:lnTo>
                    <a:pt x="44" y="107"/>
                  </a:lnTo>
                  <a:lnTo>
                    <a:pt x="54" y="108"/>
                  </a:lnTo>
                  <a:lnTo>
                    <a:pt x="54" y="108"/>
                  </a:lnTo>
                  <a:close/>
                  <a:moveTo>
                    <a:pt x="54" y="25"/>
                  </a:moveTo>
                  <a:lnTo>
                    <a:pt x="54" y="25"/>
                  </a:lnTo>
                  <a:lnTo>
                    <a:pt x="60" y="26"/>
                  </a:lnTo>
                  <a:lnTo>
                    <a:pt x="65" y="27"/>
                  </a:lnTo>
                  <a:lnTo>
                    <a:pt x="70" y="30"/>
                  </a:lnTo>
                  <a:lnTo>
                    <a:pt x="74" y="33"/>
                  </a:lnTo>
                  <a:lnTo>
                    <a:pt x="78" y="38"/>
                  </a:lnTo>
                  <a:lnTo>
                    <a:pt x="82" y="42"/>
                  </a:lnTo>
                  <a:lnTo>
                    <a:pt x="83" y="48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3" y="60"/>
                  </a:lnTo>
                  <a:lnTo>
                    <a:pt x="82" y="66"/>
                  </a:lnTo>
                  <a:lnTo>
                    <a:pt x="78" y="71"/>
                  </a:lnTo>
                  <a:lnTo>
                    <a:pt x="74" y="75"/>
                  </a:lnTo>
                  <a:lnTo>
                    <a:pt x="70" y="78"/>
                  </a:lnTo>
                  <a:lnTo>
                    <a:pt x="65" y="81"/>
                  </a:lnTo>
                  <a:lnTo>
                    <a:pt x="60" y="83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48" y="83"/>
                  </a:lnTo>
                  <a:lnTo>
                    <a:pt x="43" y="81"/>
                  </a:lnTo>
                  <a:lnTo>
                    <a:pt x="37" y="78"/>
                  </a:lnTo>
                  <a:lnTo>
                    <a:pt x="33" y="75"/>
                  </a:lnTo>
                  <a:lnTo>
                    <a:pt x="29" y="71"/>
                  </a:lnTo>
                  <a:lnTo>
                    <a:pt x="27" y="66"/>
                  </a:lnTo>
                  <a:lnTo>
                    <a:pt x="25" y="60"/>
                  </a:lnTo>
                  <a:lnTo>
                    <a:pt x="25" y="55"/>
                  </a:lnTo>
                  <a:lnTo>
                    <a:pt x="25" y="55"/>
                  </a:lnTo>
                  <a:lnTo>
                    <a:pt x="25" y="48"/>
                  </a:lnTo>
                  <a:lnTo>
                    <a:pt x="27" y="42"/>
                  </a:lnTo>
                  <a:lnTo>
                    <a:pt x="29" y="38"/>
                  </a:lnTo>
                  <a:lnTo>
                    <a:pt x="33" y="33"/>
                  </a:lnTo>
                  <a:lnTo>
                    <a:pt x="37" y="30"/>
                  </a:lnTo>
                  <a:lnTo>
                    <a:pt x="43" y="27"/>
                  </a:lnTo>
                  <a:lnTo>
                    <a:pt x="48" y="26"/>
                  </a:lnTo>
                  <a:lnTo>
                    <a:pt x="54" y="25"/>
                  </a:lnTo>
                  <a:lnTo>
                    <a:pt x="5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0" name="그룹 37">
            <a:extLst>
              <a:ext uri="{FF2B5EF4-FFF2-40B4-BE49-F238E27FC236}">
                <a16:creationId xmlns:a16="http://schemas.microsoft.com/office/drawing/2014/main" id="{C7F00B06-0760-FE14-FEDC-A7CBB66AFDE3}"/>
              </a:ext>
            </a:extLst>
          </p:cNvPr>
          <p:cNvGrpSpPr/>
          <p:nvPr/>
        </p:nvGrpSpPr>
        <p:grpSpPr>
          <a:xfrm>
            <a:off x="2563723" y="3089422"/>
            <a:ext cx="454025" cy="411162"/>
            <a:chOff x="11239500" y="3779838"/>
            <a:chExt cx="454025" cy="411162"/>
          </a:xfrm>
          <a:solidFill>
            <a:schemeClr val="bg1"/>
          </a:solidFill>
        </p:grpSpPr>
        <p:sp>
          <p:nvSpPr>
            <p:cNvPr id="31" name="Freeform 49">
              <a:extLst>
                <a:ext uri="{FF2B5EF4-FFF2-40B4-BE49-F238E27FC236}">
                  <a16:creationId xmlns:a16="http://schemas.microsoft.com/office/drawing/2014/main" id="{E2E63131-2C63-9D77-BCA7-D5767DC40A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39500" y="3779838"/>
              <a:ext cx="454025" cy="411162"/>
            </a:xfrm>
            <a:custGeom>
              <a:avLst/>
              <a:gdLst>
                <a:gd name="T0" fmla="*/ 57 w 286"/>
                <a:gd name="T1" fmla="*/ 259 h 259"/>
                <a:gd name="T2" fmla="*/ 81 w 286"/>
                <a:gd name="T3" fmla="*/ 257 h 259"/>
                <a:gd name="T4" fmla="*/ 111 w 286"/>
                <a:gd name="T5" fmla="*/ 248 h 259"/>
                <a:gd name="T6" fmla="*/ 137 w 286"/>
                <a:gd name="T7" fmla="*/ 230 h 259"/>
                <a:gd name="T8" fmla="*/ 143 w 286"/>
                <a:gd name="T9" fmla="*/ 230 h 259"/>
                <a:gd name="T10" fmla="*/ 185 w 286"/>
                <a:gd name="T11" fmla="*/ 225 h 259"/>
                <a:gd name="T12" fmla="*/ 222 w 286"/>
                <a:gd name="T13" fmla="*/ 211 h 259"/>
                <a:gd name="T14" fmla="*/ 253 w 286"/>
                <a:gd name="T15" fmla="*/ 188 h 259"/>
                <a:gd name="T16" fmla="*/ 275 w 286"/>
                <a:gd name="T17" fmla="*/ 161 h 259"/>
                <a:gd name="T18" fmla="*/ 285 w 286"/>
                <a:gd name="T19" fmla="*/ 127 h 259"/>
                <a:gd name="T20" fmla="*/ 285 w 286"/>
                <a:gd name="T21" fmla="*/ 103 h 259"/>
                <a:gd name="T22" fmla="*/ 275 w 286"/>
                <a:gd name="T23" fmla="*/ 70 h 259"/>
                <a:gd name="T24" fmla="*/ 253 w 286"/>
                <a:gd name="T25" fmla="*/ 42 h 259"/>
                <a:gd name="T26" fmla="*/ 222 w 286"/>
                <a:gd name="T27" fmla="*/ 20 h 259"/>
                <a:gd name="T28" fmla="*/ 185 w 286"/>
                <a:gd name="T29" fmla="*/ 5 h 259"/>
                <a:gd name="T30" fmla="*/ 143 w 286"/>
                <a:gd name="T31" fmla="*/ 0 h 259"/>
                <a:gd name="T32" fmla="*/ 114 w 286"/>
                <a:gd name="T33" fmla="*/ 3 h 259"/>
                <a:gd name="T34" fmla="*/ 75 w 286"/>
                <a:gd name="T35" fmla="*/ 14 h 259"/>
                <a:gd name="T36" fmla="*/ 42 w 286"/>
                <a:gd name="T37" fmla="*/ 33 h 259"/>
                <a:gd name="T38" fmla="*/ 17 w 286"/>
                <a:gd name="T39" fmla="*/ 60 h 259"/>
                <a:gd name="T40" fmla="*/ 3 w 286"/>
                <a:gd name="T41" fmla="*/ 92 h 259"/>
                <a:gd name="T42" fmla="*/ 0 w 286"/>
                <a:gd name="T43" fmla="*/ 115 h 259"/>
                <a:gd name="T44" fmla="*/ 5 w 286"/>
                <a:gd name="T45" fmla="*/ 145 h 259"/>
                <a:gd name="T46" fmla="*/ 28 w 286"/>
                <a:gd name="T47" fmla="*/ 184 h 259"/>
                <a:gd name="T48" fmla="*/ 69 w 286"/>
                <a:gd name="T49" fmla="*/ 214 h 259"/>
                <a:gd name="T50" fmla="*/ 57 w 286"/>
                <a:gd name="T51" fmla="*/ 226 h 259"/>
                <a:gd name="T52" fmla="*/ 43 w 286"/>
                <a:gd name="T53" fmla="*/ 236 h 259"/>
                <a:gd name="T54" fmla="*/ 36 w 286"/>
                <a:gd name="T55" fmla="*/ 245 h 259"/>
                <a:gd name="T56" fmla="*/ 38 w 286"/>
                <a:gd name="T57" fmla="*/ 253 h 259"/>
                <a:gd name="T58" fmla="*/ 47 w 286"/>
                <a:gd name="T59" fmla="*/ 259 h 259"/>
                <a:gd name="T60" fmla="*/ 24 w 286"/>
                <a:gd name="T61" fmla="*/ 115 h 259"/>
                <a:gd name="T62" fmla="*/ 29 w 286"/>
                <a:gd name="T63" fmla="*/ 89 h 259"/>
                <a:gd name="T64" fmla="*/ 45 w 286"/>
                <a:gd name="T65" fmla="*/ 64 h 259"/>
                <a:gd name="T66" fmla="*/ 67 w 286"/>
                <a:gd name="T67" fmla="*/ 46 h 259"/>
                <a:gd name="T68" fmla="*/ 97 w 286"/>
                <a:gd name="T69" fmla="*/ 31 h 259"/>
                <a:gd name="T70" fmla="*/ 131 w 286"/>
                <a:gd name="T71" fmla="*/ 25 h 259"/>
                <a:gd name="T72" fmla="*/ 155 w 286"/>
                <a:gd name="T73" fmla="*/ 25 h 259"/>
                <a:gd name="T74" fmla="*/ 188 w 286"/>
                <a:gd name="T75" fmla="*/ 31 h 259"/>
                <a:gd name="T76" fmla="*/ 218 w 286"/>
                <a:gd name="T77" fmla="*/ 46 h 259"/>
                <a:gd name="T78" fmla="*/ 241 w 286"/>
                <a:gd name="T79" fmla="*/ 64 h 259"/>
                <a:gd name="T80" fmla="*/ 256 w 286"/>
                <a:gd name="T81" fmla="*/ 89 h 259"/>
                <a:gd name="T82" fmla="*/ 261 w 286"/>
                <a:gd name="T83" fmla="*/ 115 h 259"/>
                <a:gd name="T84" fmla="*/ 259 w 286"/>
                <a:gd name="T85" fmla="*/ 134 h 259"/>
                <a:gd name="T86" fmla="*/ 247 w 286"/>
                <a:gd name="T87" fmla="*/ 159 h 259"/>
                <a:gd name="T88" fmla="*/ 226 w 286"/>
                <a:gd name="T89" fmla="*/ 179 h 259"/>
                <a:gd name="T90" fmla="*/ 200 w 286"/>
                <a:gd name="T91" fmla="*/ 196 h 259"/>
                <a:gd name="T92" fmla="*/ 167 w 286"/>
                <a:gd name="T93" fmla="*/ 205 h 259"/>
                <a:gd name="T94" fmla="*/ 143 w 286"/>
                <a:gd name="T95" fmla="*/ 206 h 259"/>
                <a:gd name="T96" fmla="*/ 128 w 286"/>
                <a:gd name="T97" fmla="*/ 207 h 259"/>
                <a:gd name="T98" fmla="*/ 116 w 286"/>
                <a:gd name="T99" fmla="*/ 216 h 259"/>
                <a:gd name="T100" fmla="*/ 88 w 286"/>
                <a:gd name="T101" fmla="*/ 230 h 259"/>
                <a:gd name="T102" fmla="*/ 95 w 286"/>
                <a:gd name="T103" fmla="*/ 220 h 259"/>
                <a:gd name="T104" fmla="*/ 98 w 286"/>
                <a:gd name="T105" fmla="*/ 214 h 259"/>
                <a:gd name="T106" fmla="*/ 98 w 286"/>
                <a:gd name="T107" fmla="*/ 204 h 259"/>
                <a:gd name="T108" fmla="*/ 91 w 286"/>
                <a:gd name="T109" fmla="*/ 197 h 259"/>
                <a:gd name="T110" fmla="*/ 52 w 286"/>
                <a:gd name="T111" fmla="*/ 174 h 259"/>
                <a:gd name="T112" fmla="*/ 29 w 286"/>
                <a:gd name="T113" fmla="*/ 140 h 259"/>
                <a:gd name="T114" fmla="*/ 24 w 286"/>
                <a:gd name="T115" fmla="*/ 115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6" h="259">
                  <a:moveTo>
                    <a:pt x="47" y="259"/>
                  </a:moveTo>
                  <a:lnTo>
                    <a:pt x="47" y="259"/>
                  </a:lnTo>
                  <a:lnTo>
                    <a:pt x="57" y="259"/>
                  </a:lnTo>
                  <a:lnTo>
                    <a:pt x="57" y="259"/>
                  </a:lnTo>
                  <a:lnTo>
                    <a:pt x="69" y="259"/>
                  </a:lnTo>
                  <a:lnTo>
                    <a:pt x="81" y="257"/>
                  </a:lnTo>
                  <a:lnTo>
                    <a:pt x="91" y="255"/>
                  </a:lnTo>
                  <a:lnTo>
                    <a:pt x="101" y="252"/>
                  </a:lnTo>
                  <a:lnTo>
                    <a:pt x="111" y="248"/>
                  </a:lnTo>
                  <a:lnTo>
                    <a:pt x="121" y="243"/>
                  </a:lnTo>
                  <a:lnTo>
                    <a:pt x="129" y="238"/>
                  </a:lnTo>
                  <a:lnTo>
                    <a:pt x="137" y="230"/>
                  </a:lnTo>
                  <a:lnTo>
                    <a:pt x="137" y="230"/>
                  </a:lnTo>
                  <a:lnTo>
                    <a:pt x="143" y="230"/>
                  </a:lnTo>
                  <a:lnTo>
                    <a:pt x="143" y="230"/>
                  </a:lnTo>
                  <a:lnTo>
                    <a:pt x="158" y="230"/>
                  </a:lnTo>
                  <a:lnTo>
                    <a:pt x="172" y="228"/>
                  </a:lnTo>
                  <a:lnTo>
                    <a:pt x="185" y="225"/>
                  </a:lnTo>
                  <a:lnTo>
                    <a:pt x="199" y="222"/>
                  </a:lnTo>
                  <a:lnTo>
                    <a:pt x="211" y="217"/>
                  </a:lnTo>
                  <a:lnTo>
                    <a:pt x="222" y="211"/>
                  </a:lnTo>
                  <a:lnTo>
                    <a:pt x="234" y="205"/>
                  </a:lnTo>
                  <a:lnTo>
                    <a:pt x="244" y="197"/>
                  </a:lnTo>
                  <a:lnTo>
                    <a:pt x="253" y="188"/>
                  </a:lnTo>
                  <a:lnTo>
                    <a:pt x="261" y="180"/>
                  </a:lnTo>
                  <a:lnTo>
                    <a:pt x="269" y="170"/>
                  </a:lnTo>
                  <a:lnTo>
                    <a:pt x="275" y="161"/>
                  </a:lnTo>
                  <a:lnTo>
                    <a:pt x="280" y="149"/>
                  </a:lnTo>
                  <a:lnTo>
                    <a:pt x="283" y="139"/>
                  </a:lnTo>
                  <a:lnTo>
                    <a:pt x="285" y="127"/>
                  </a:lnTo>
                  <a:lnTo>
                    <a:pt x="286" y="115"/>
                  </a:lnTo>
                  <a:lnTo>
                    <a:pt x="286" y="115"/>
                  </a:lnTo>
                  <a:lnTo>
                    <a:pt x="285" y="103"/>
                  </a:lnTo>
                  <a:lnTo>
                    <a:pt x="283" y="92"/>
                  </a:lnTo>
                  <a:lnTo>
                    <a:pt x="280" y="81"/>
                  </a:lnTo>
                  <a:lnTo>
                    <a:pt x="275" y="70"/>
                  </a:lnTo>
                  <a:lnTo>
                    <a:pt x="269" y="60"/>
                  </a:lnTo>
                  <a:lnTo>
                    <a:pt x="261" y="51"/>
                  </a:lnTo>
                  <a:lnTo>
                    <a:pt x="253" y="42"/>
                  </a:lnTo>
                  <a:lnTo>
                    <a:pt x="244" y="33"/>
                  </a:lnTo>
                  <a:lnTo>
                    <a:pt x="234" y="26"/>
                  </a:lnTo>
                  <a:lnTo>
                    <a:pt x="222" y="20"/>
                  </a:lnTo>
                  <a:lnTo>
                    <a:pt x="211" y="14"/>
                  </a:lnTo>
                  <a:lnTo>
                    <a:pt x="199" y="9"/>
                  </a:lnTo>
                  <a:lnTo>
                    <a:pt x="185" y="5"/>
                  </a:lnTo>
                  <a:lnTo>
                    <a:pt x="172" y="3"/>
                  </a:lnTo>
                  <a:lnTo>
                    <a:pt x="158" y="1"/>
                  </a:lnTo>
                  <a:lnTo>
                    <a:pt x="143" y="0"/>
                  </a:lnTo>
                  <a:lnTo>
                    <a:pt x="143" y="0"/>
                  </a:lnTo>
                  <a:lnTo>
                    <a:pt x="128" y="1"/>
                  </a:lnTo>
                  <a:lnTo>
                    <a:pt x="114" y="3"/>
                  </a:lnTo>
                  <a:lnTo>
                    <a:pt x="100" y="5"/>
                  </a:lnTo>
                  <a:lnTo>
                    <a:pt x="87" y="9"/>
                  </a:lnTo>
                  <a:lnTo>
                    <a:pt x="75" y="14"/>
                  </a:lnTo>
                  <a:lnTo>
                    <a:pt x="63" y="20"/>
                  </a:lnTo>
                  <a:lnTo>
                    <a:pt x="52" y="26"/>
                  </a:lnTo>
                  <a:lnTo>
                    <a:pt x="42" y="33"/>
                  </a:lnTo>
                  <a:lnTo>
                    <a:pt x="32" y="42"/>
                  </a:lnTo>
                  <a:lnTo>
                    <a:pt x="24" y="51"/>
                  </a:lnTo>
                  <a:lnTo>
                    <a:pt x="17" y="60"/>
                  </a:lnTo>
                  <a:lnTo>
                    <a:pt x="11" y="70"/>
                  </a:lnTo>
                  <a:lnTo>
                    <a:pt x="6" y="81"/>
                  </a:lnTo>
                  <a:lnTo>
                    <a:pt x="3" y="92"/>
                  </a:lnTo>
                  <a:lnTo>
                    <a:pt x="1" y="103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3"/>
                  </a:lnTo>
                  <a:lnTo>
                    <a:pt x="1" y="131"/>
                  </a:lnTo>
                  <a:lnTo>
                    <a:pt x="5" y="145"/>
                  </a:lnTo>
                  <a:lnTo>
                    <a:pt x="10" y="159"/>
                  </a:lnTo>
                  <a:lnTo>
                    <a:pt x="18" y="172"/>
                  </a:lnTo>
                  <a:lnTo>
                    <a:pt x="28" y="184"/>
                  </a:lnTo>
                  <a:lnTo>
                    <a:pt x="41" y="196"/>
                  </a:lnTo>
                  <a:lnTo>
                    <a:pt x="54" y="206"/>
                  </a:lnTo>
                  <a:lnTo>
                    <a:pt x="69" y="214"/>
                  </a:lnTo>
                  <a:lnTo>
                    <a:pt x="69" y="214"/>
                  </a:lnTo>
                  <a:lnTo>
                    <a:pt x="63" y="220"/>
                  </a:lnTo>
                  <a:lnTo>
                    <a:pt x="57" y="226"/>
                  </a:lnTo>
                  <a:lnTo>
                    <a:pt x="50" y="231"/>
                  </a:lnTo>
                  <a:lnTo>
                    <a:pt x="43" y="236"/>
                  </a:lnTo>
                  <a:lnTo>
                    <a:pt x="43" y="236"/>
                  </a:lnTo>
                  <a:lnTo>
                    <a:pt x="39" y="238"/>
                  </a:lnTo>
                  <a:lnTo>
                    <a:pt x="37" y="242"/>
                  </a:lnTo>
                  <a:lnTo>
                    <a:pt x="36" y="245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8" y="253"/>
                  </a:lnTo>
                  <a:lnTo>
                    <a:pt x="40" y="256"/>
                  </a:lnTo>
                  <a:lnTo>
                    <a:pt x="43" y="258"/>
                  </a:lnTo>
                  <a:lnTo>
                    <a:pt x="47" y="259"/>
                  </a:lnTo>
                  <a:lnTo>
                    <a:pt x="47" y="259"/>
                  </a:lnTo>
                  <a:close/>
                  <a:moveTo>
                    <a:pt x="24" y="115"/>
                  </a:moveTo>
                  <a:lnTo>
                    <a:pt x="24" y="115"/>
                  </a:lnTo>
                  <a:lnTo>
                    <a:pt x="25" y="106"/>
                  </a:lnTo>
                  <a:lnTo>
                    <a:pt x="26" y="97"/>
                  </a:lnTo>
                  <a:lnTo>
                    <a:pt x="29" y="89"/>
                  </a:lnTo>
                  <a:lnTo>
                    <a:pt x="33" y="80"/>
                  </a:lnTo>
                  <a:lnTo>
                    <a:pt x="39" y="72"/>
                  </a:lnTo>
                  <a:lnTo>
                    <a:pt x="45" y="64"/>
                  </a:lnTo>
                  <a:lnTo>
                    <a:pt x="51" y="58"/>
                  </a:lnTo>
                  <a:lnTo>
                    <a:pt x="59" y="51"/>
                  </a:lnTo>
                  <a:lnTo>
                    <a:pt x="67" y="46"/>
                  </a:lnTo>
                  <a:lnTo>
                    <a:pt x="77" y="41"/>
                  </a:lnTo>
                  <a:lnTo>
                    <a:pt x="86" y="35"/>
                  </a:lnTo>
                  <a:lnTo>
                    <a:pt x="97" y="31"/>
                  </a:lnTo>
                  <a:lnTo>
                    <a:pt x="107" y="28"/>
                  </a:lnTo>
                  <a:lnTo>
                    <a:pt x="119" y="26"/>
                  </a:lnTo>
                  <a:lnTo>
                    <a:pt x="131" y="25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155" y="25"/>
                  </a:lnTo>
                  <a:lnTo>
                    <a:pt x="167" y="26"/>
                  </a:lnTo>
                  <a:lnTo>
                    <a:pt x="178" y="28"/>
                  </a:lnTo>
                  <a:lnTo>
                    <a:pt x="188" y="31"/>
                  </a:lnTo>
                  <a:lnTo>
                    <a:pt x="200" y="35"/>
                  </a:lnTo>
                  <a:lnTo>
                    <a:pt x="209" y="41"/>
                  </a:lnTo>
                  <a:lnTo>
                    <a:pt x="218" y="46"/>
                  </a:lnTo>
                  <a:lnTo>
                    <a:pt x="226" y="51"/>
                  </a:lnTo>
                  <a:lnTo>
                    <a:pt x="235" y="58"/>
                  </a:lnTo>
                  <a:lnTo>
                    <a:pt x="241" y="64"/>
                  </a:lnTo>
                  <a:lnTo>
                    <a:pt x="247" y="72"/>
                  </a:lnTo>
                  <a:lnTo>
                    <a:pt x="252" y="80"/>
                  </a:lnTo>
                  <a:lnTo>
                    <a:pt x="256" y="89"/>
                  </a:lnTo>
                  <a:lnTo>
                    <a:pt x="259" y="97"/>
                  </a:lnTo>
                  <a:lnTo>
                    <a:pt x="260" y="106"/>
                  </a:lnTo>
                  <a:lnTo>
                    <a:pt x="261" y="115"/>
                  </a:lnTo>
                  <a:lnTo>
                    <a:pt x="261" y="115"/>
                  </a:lnTo>
                  <a:lnTo>
                    <a:pt x="260" y="125"/>
                  </a:lnTo>
                  <a:lnTo>
                    <a:pt x="259" y="134"/>
                  </a:lnTo>
                  <a:lnTo>
                    <a:pt x="256" y="142"/>
                  </a:lnTo>
                  <a:lnTo>
                    <a:pt x="252" y="150"/>
                  </a:lnTo>
                  <a:lnTo>
                    <a:pt x="247" y="159"/>
                  </a:lnTo>
                  <a:lnTo>
                    <a:pt x="241" y="166"/>
                  </a:lnTo>
                  <a:lnTo>
                    <a:pt x="235" y="173"/>
                  </a:lnTo>
                  <a:lnTo>
                    <a:pt x="226" y="179"/>
                  </a:lnTo>
                  <a:lnTo>
                    <a:pt x="218" y="185"/>
                  </a:lnTo>
                  <a:lnTo>
                    <a:pt x="209" y="190"/>
                  </a:lnTo>
                  <a:lnTo>
                    <a:pt x="200" y="196"/>
                  </a:lnTo>
                  <a:lnTo>
                    <a:pt x="188" y="199"/>
                  </a:lnTo>
                  <a:lnTo>
                    <a:pt x="178" y="202"/>
                  </a:lnTo>
                  <a:lnTo>
                    <a:pt x="167" y="205"/>
                  </a:lnTo>
                  <a:lnTo>
                    <a:pt x="155" y="206"/>
                  </a:lnTo>
                  <a:lnTo>
                    <a:pt x="143" y="206"/>
                  </a:lnTo>
                  <a:lnTo>
                    <a:pt x="143" y="206"/>
                  </a:lnTo>
                  <a:lnTo>
                    <a:pt x="133" y="206"/>
                  </a:lnTo>
                  <a:lnTo>
                    <a:pt x="133" y="206"/>
                  </a:lnTo>
                  <a:lnTo>
                    <a:pt x="128" y="207"/>
                  </a:lnTo>
                  <a:lnTo>
                    <a:pt x="124" y="210"/>
                  </a:lnTo>
                  <a:lnTo>
                    <a:pt x="124" y="210"/>
                  </a:lnTo>
                  <a:lnTo>
                    <a:pt x="116" y="216"/>
                  </a:lnTo>
                  <a:lnTo>
                    <a:pt x="107" y="222"/>
                  </a:lnTo>
                  <a:lnTo>
                    <a:pt x="98" y="227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7" y="215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9" y="209"/>
                  </a:lnTo>
                  <a:lnTo>
                    <a:pt x="98" y="204"/>
                  </a:lnTo>
                  <a:lnTo>
                    <a:pt x="98" y="204"/>
                  </a:lnTo>
                  <a:lnTo>
                    <a:pt x="95" y="200"/>
                  </a:lnTo>
                  <a:lnTo>
                    <a:pt x="91" y="197"/>
                  </a:lnTo>
                  <a:lnTo>
                    <a:pt x="91" y="197"/>
                  </a:lnTo>
                  <a:lnTo>
                    <a:pt x="77" y="190"/>
                  </a:lnTo>
                  <a:lnTo>
                    <a:pt x="63" y="182"/>
                  </a:lnTo>
                  <a:lnTo>
                    <a:pt x="52" y="174"/>
                  </a:lnTo>
                  <a:lnTo>
                    <a:pt x="43" y="164"/>
                  </a:lnTo>
                  <a:lnTo>
                    <a:pt x="35" y="152"/>
                  </a:lnTo>
                  <a:lnTo>
                    <a:pt x="29" y="140"/>
                  </a:lnTo>
                  <a:lnTo>
                    <a:pt x="25" y="128"/>
                  </a:lnTo>
                  <a:lnTo>
                    <a:pt x="24" y="115"/>
                  </a:lnTo>
                  <a:lnTo>
                    <a:pt x="24" y="1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2" name="Freeform 50">
              <a:extLst>
                <a:ext uri="{FF2B5EF4-FFF2-40B4-BE49-F238E27FC236}">
                  <a16:creationId xmlns:a16="http://schemas.microsoft.com/office/drawing/2014/main" id="{CE3D3AAD-F420-3DDE-F840-BA908A7BECA9}"/>
                </a:ext>
              </a:extLst>
            </p:cNvPr>
            <p:cNvSpPr/>
            <p:nvPr/>
          </p:nvSpPr>
          <p:spPr bwMode="auto">
            <a:xfrm>
              <a:off x="11349038" y="3941763"/>
              <a:ext cx="57150" cy="57150"/>
            </a:xfrm>
            <a:custGeom>
              <a:avLst/>
              <a:gdLst>
                <a:gd name="T0" fmla="*/ 36 w 36"/>
                <a:gd name="T1" fmla="*/ 18 h 36"/>
                <a:gd name="T2" fmla="*/ 36 w 36"/>
                <a:gd name="T3" fmla="*/ 18 h 36"/>
                <a:gd name="T4" fmla="*/ 36 w 36"/>
                <a:gd name="T5" fmla="*/ 15 h 36"/>
                <a:gd name="T6" fmla="*/ 35 w 36"/>
                <a:gd name="T7" fmla="*/ 10 h 36"/>
                <a:gd name="T8" fmla="*/ 33 w 36"/>
                <a:gd name="T9" fmla="*/ 7 h 36"/>
                <a:gd name="T10" fmla="*/ 31 w 36"/>
                <a:gd name="T11" fmla="*/ 5 h 36"/>
                <a:gd name="T12" fmla="*/ 29 w 36"/>
                <a:gd name="T13" fmla="*/ 3 h 36"/>
                <a:gd name="T14" fmla="*/ 26 w 36"/>
                <a:gd name="T15" fmla="*/ 1 h 36"/>
                <a:gd name="T16" fmla="*/ 22 w 36"/>
                <a:gd name="T17" fmla="*/ 0 h 36"/>
                <a:gd name="T18" fmla="*/ 19 w 36"/>
                <a:gd name="T19" fmla="*/ 0 h 36"/>
                <a:gd name="T20" fmla="*/ 19 w 36"/>
                <a:gd name="T21" fmla="*/ 0 h 36"/>
                <a:gd name="T22" fmla="*/ 15 w 36"/>
                <a:gd name="T23" fmla="*/ 0 h 36"/>
                <a:gd name="T24" fmla="*/ 12 w 36"/>
                <a:gd name="T25" fmla="*/ 1 h 36"/>
                <a:gd name="T26" fmla="*/ 9 w 36"/>
                <a:gd name="T27" fmla="*/ 3 h 36"/>
                <a:gd name="T28" fmla="*/ 6 w 36"/>
                <a:gd name="T29" fmla="*/ 5 h 36"/>
                <a:gd name="T30" fmla="*/ 3 w 36"/>
                <a:gd name="T31" fmla="*/ 7 h 36"/>
                <a:gd name="T32" fmla="*/ 2 w 36"/>
                <a:gd name="T33" fmla="*/ 10 h 36"/>
                <a:gd name="T34" fmla="*/ 1 w 36"/>
                <a:gd name="T35" fmla="*/ 15 h 36"/>
                <a:gd name="T36" fmla="*/ 0 w 36"/>
                <a:gd name="T37" fmla="*/ 18 h 36"/>
                <a:gd name="T38" fmla="*/ 0 w 36"/>
                <a:gd name="T39" fmla="*/ 18 h 36"/>
                <a:gd name="T40" fmla="*/ 1 w 36"/>
                <a:gd name="T41" fmla="*/ 22 h 36"/>
                <a:gd name="T42" fmla="*/ 2 w 36"/>
                <a:gd name="T43" fmla="*/ 25 h 36"/>
                <a:gd name="T44" fmla="*/ 3 w 36"/>
                <a:gd name="T45" fmla="*/ 28 h 36"/>
                <a:gd name="T46" fmla="*/ 6 w 36"/>
                <a:gd name="T47" fmla="*/ 31 h 36"/>
                <a:gd name="T48" fmla="*/ 9 w 36"/>
                <a:gd name="T49" fmla="*/ 33 h 36"/>
                <a:gd name="T50" fmla="*/ 12 w 36"/>
                <a:gd name="T51" fmla="*/ 34 h 36"/>
                <a:gd name="T52" fmla="*/ 15 w 36"/>
                <a:gd name="T53" fmla="*/ 35 h 36"/>
                <a:gd name="T54" fmla="*/ 19 w 36"/>
                <a:gd name="T55" fmla="*/ 36 h 36"/>
                <a:gd name="T56" fmla="*/ 19 w 36"/>
                <a:gd name="T57" fmla="*/ 36 h 36"/>
                <a:gd name="T58" fmla="*/ 22 w 36"/>
                <a:gd name="T59" fmla="*/ 35 h 36"/>
                <a:gd name="T60" fmla="*/ 26 w 36"/>
                <a:gd name="T61" fmla="*/ 34 h 36"/>
                <a:gd name="T62" fmla="*/ 29 w 36"/>
                <a:gd name="T63" fmla="*/ 33 h 36"/>
                <a:gd name="T64" fmla="*/ 31 w 36"/>
                <a:gd name="T65" fmla="*/ 31 h 36"/>
                <a:gd name="T66" fmla="*/ 33 w 36"/>
                <a:gd name="T67" fmla="*/ 28 h 36"/>
                <a:gd name="T68" fmla="*/ 35 w 36"/>
                <a:gd name="T69" fmla="*/ 25 h 36"/>
                <a:gd name="T70" fmla="*/ 36 w 36"/>
                <a:gd name="T71" fmla="*/ 22 h 36"/>
                <a:gd name="T72" fmla="*/ 36 w 36"/>
                <a:gd name="T73" fmla="*/ 18 h 36"/>
                <a:gd name="T74" fmla="*/ 36 w 36"/>
                <a:gd name="T75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36" y="18"/>
                  </a:move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9" y="3"/>
                  </a:lnTo>
                  <a:lnTo>
                    <a:pt x="26" y="1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9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" y="22"/>
                  </a:lnTo>
                  <a:lnTo>
                    <a:pt x="2" y="25"/>
                  </a:lnTo>
                  <a:lnTo>
                    <a:pt x="3" y="28"/>
                  </a:lnTo>
                  <a:lnTo>
                    <a:pt x="6" y="31"/>
                  </a:lnTo>
                  <a:lnTo>
                    <a:pt x="9" y="33"/>
                  </a:lnTo>
                  <a:lnTo>
                    <a:pt x="12" y="34"/>
                  </a:lnTo>
                  <a:lnTo>
                    <a:pt x="15" y="35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22" y="35"/>
                  </a:lnTo>
                  <a:lnTo>
                    <a:pt x="26" y="34"/>
                  </a:lnTo>
                  <a:lnTo>
                    <a:pt x="29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3" name="Freeform 51">
              <a:extLst>
                <a:ext uri="{FF2B5EF4-FFF2-40B4-BE49-F238E27FC236}">
                  <a16:creationId xmlns:a16="http://schemas.microsoft.com/office/drawing/2014/main" id="{C71DD2D9-2DAA-3581-B351-5A143905A575}"/>
                </a:ext>
              </a:extLst>
            </p:cNvPr>
            <p:cNvSpPr/>
            <p:nvPr/>
          </p:nvSpPr>
          <p:spPr bwMode="auto">
            <a:xfrm>
              <a:off x="11437938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1 w 36"/>
                <a:gd name="T5" fmla="*/ 35 h 36"/>
                <a:gd name="T6" fmla="*/ 24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5 w 36"/>
                <a:gd name="T15" fmla="*/ 25 h 36"/>
                <a:gd name="T16" fmla="*/ 36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6 w 36"/>
                <a:gd name="T23" fmla="*/ 15 h 36"/>
                <a:gd name="T24" fmla="*/ 35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4 w 36"/>
                <a:gd name="T33" fmla="*/ 1 h 36"/>
                <a:gd name="T34" fmla="*/ 21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4 w 36"/>
                <a:gd name="T41" fmla="*/ 0 h 36"/>
                <a:gd name="T42" fmla="*/ 11 w 36"/>
                <a:gd name="T43" fmla="*/ 1 h 36"/>
                <a:gd name="T44" fmla="*/ 8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8 w 36"/>
                <a:gd name="T67" fmla="*/ 33 h 36"/>
                <a:gd name="T68" fmla="*/ 11 w 36"/>
                <a:gd name="T69" fmla="*/ 34 h 36"/>
                <a:gd name="T70" fmla="*/ 14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1" y="35"/>
                  </a:lnTo>
                  <a:lnTo>
                    <a:pt x="24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5" y="25"/>
                  </a:lnTo>
                  <a:lnTo>
                    <a:pt x="36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15"/>
                  </a:lnTo>
                  <a:lnTo>
                    <a:pt x="35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4" y="1"/>
                  </a:lnTo>
                  <a:lnTo>
                    <a:pt x="21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8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8" y="33"/>
                  </a:lnTo>
                  <a:lnTo>
                    <a:pt x="11" y="34"/>
                  </a:lnTo>
                  <a:lnTo>
                    <a:pt x="14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  <p:sp>
          <p:nvSpPr>
            <p:cNvPr id="34" name="Freeform 52">
              <a:extLst>
                <a:ext uri="{FF2B5EF4-FFF2-40B4-BE49-F238E27FC236}">
                  <a16:creationId xmlns:a16="http://schemas.microsoft.com/office/drawing/2014/main" id="{95F09A70-51D7-420A-BFDD-6437AE492C10}"/>
                </a:ext>
              </a:extLst>
            </p:cNvPr>
            <p:cNvSpPr/>
            <p:nvPr/>
          </p:nvSpPr>
          <p:spPr bwMode="auto">
            <a:xfrm>
              <a:off x="11525250" y="3941763"/>
              <a:ext cx="57150" cy="57150"/>
            </a:xfrm>
            <a:custGeom>
              <a:avLst/>
              <a:gdLst>
                <a:gd name="T0" fmla="*/ 18 w 36"/>
                <a:gd name="T1" fmla="*/ 36 h 36"/>
                <a:gd name="T2" fmla="*/ 18 w 36"/>
                <a:gd name="T3" fmla="*/ 36 h 36"/>
                <a:gd name="T4" fmla="*/ 22 w 36"/>
                <a:gd name="T5" fmla="*/ 35 h 36"/>
                <a:gd name="T6" fmla="*/ 25 w 36"/>
                <a:gd name="T7" fmla="*/ 34 h 36"/>
                <a:gd name="T8" fmla="*/ 28 w 36"/>
                <a:gd name="T9" fmla="*/ 33 h 36"/>
                <a:gd name="T10" fmla="*/ 31 w 36"/>
                <a:gd name="T11" fmla="*/ 31 h 36"/>
                <a:gd name="T12" fmla="*/ 33 w 36"/>
                <a:gd name="T13" fmla="*/ 28 h 36"/>
                <a:gd name="T14" fmla="*/ 34 w 36"/>
                <a:gd name="T15" fmla="*/ 25 h 36"/>
                <a:gd name="T16" fmla="*/ 35 w 36"/>
                <a:gd name="T17" fmla="*/ 22 h 36"/>
                <a:gd name="T18" fmla="*/ 36 w 36"/>
                <a:gd name="T19" fmla="*/ 18 h 36"/>
                <a:gd name="T20" fmla="*/ 36 w 36"/>
                <a:gd name="T21" fmla="*/ 18 h 36"/>
                <a:gd name="T22" fmla="*/ 35 w 36"/>
                <a:gd name="T23" fmla="*/ 15 h 36"/>
                <a:gd name="T24" fmla="*/ 34 w 36"/>
                <a:gd name="T25" fmla="*/ 10 h 36"/>
                <a:gd name="T26" fmla="*/ 33 w 36"/>
                <a:gd name="T27" fmla="*/ 7 h 36"/>
                <a:gd name="T28" fmla="*/ 31 w 36"/>
                <a:gd name="T29" fmla="*/ 5 h 36"/>
                <a:gd name="T30" fmla="*/ 28 w 36"/>
                <a:gd name="T31" fmla="*/ 3 h 36"/>
                <a:gd name="T32" fmla="*/ 25 w 36"/>
                <a:gd name="T33" fmla="*/ 1 h 36"/>
                <a:gd name="T34" fmla="*/ 22 w 36"/>
                <a:gd name="T35" fmla="*/ 0 h 36"/>
                <a:gd name="T36" fmla="*/ 18 w 36"/>
                <a:gd name="T37" fmla="*/ 0 h 36"/>
                <a:gd name="T38" fmla="*/ 18 w 36"/>
                <a:gd name="T39" fmla="*/ 0 h 36"/>
                <a:gd name="T40" fmla="*/ 15 w 36"/>
                <a:gd name="T41" fmla="*/ 0 h 36"/>
                <a:gd name="T42" fmla="*/ 11 w 36"/>
                <a:gd name="T43" fmla="*/ 1 h 36"/>
                <a:gd name="T44" fmla="*/ 7 w 36"/>
                <a:gd name="T45" fmla="*/ 3 h 36"/>
                <a:gd name="T46" fmla="*/ 5 w 36"/>
                <a:gd name="T47" fmla="*/ 5 h 36"/>
                <a:gd name="T48" fmla="*/ 3 w 36"/>
                <a:gd name="T49" fmla="*/ 7 h 36"/>
                <a:gd name="T50" fmla="*/ 1 w 36"/>
                <a:gd name="T51" fmla="*/ 10 h 36"/>
                <a:gd name="T52" fmla="*/ 0 w 36"/>
                <a:gd name="T53" fmla="*/ 15 h 36"/>
                <a:gd name="T54" fmla="*/ 0 w 36"/>
                <a:gd name="T55" fmla="*/ 18 h 36"/>
                <a:gd name="T56" fmla="*/ 0 w 36"/>
                <a:gd name="T57" fmla="*/ 18 h 36"/>
                <a:gd name="T58" fmla="*/ 0 w 36"/>
                <a:gd name="T59" fmla="*/ 22 h 36"/>
                <a:gd name="T60" fmla="*/ 1 w 36"/>
                <a:gd name="T61" fmla="*/ 25 h 36"/>
                <a:gd name="T62" fmla="*/ 3 w 36"/>
                <a:gd name="T63" fmla="*/ 28 h 36"/>
                <a:gd name="T64" fmla="*/ 5 w 36"/>
                <a:gd name="T65" fmla="*/ 31 h 36"/>
                <a:gd name="T66" fmla="*/ 7 w 36"/>
                <a:gd name="T67" fmla="*/ 33 h 36"/>
                <a:gd name="T68" fmla="*/ 11 w 36"/>
                <a:gd name="T69" fmla="*/ 34 h 36"/>
                <a:gd name="T70" fmla="*/ 15 w 36"/>
                <a:gd name="T71" fmla="*/ 35 h 36"/>
                <a:gd name="T72" fmla="*/ 18 w 36"/>
                <a:gd name="T73" fmla="*/ 36 h 36"/>
                <a:gd name="T74" fmla="*/ 18 w 36"/>
                <a:gd name="T7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" h="36">
                  <a:moveTo>
                    <a:pt x="18" y="36"/>
                  </a:moveTo>
                  <a:lnTo>
                    <a:pt x="18" y="36"/>
                  </a:lnTo>
                  <a:lnTo>
                    <a:pt x="22" y="35"/>
                  </a:lnTo>
                  <a:lnTo>
                    <a:pt x="25" y="34"/>
                  </a:lnTo>
                  <a:lnTo>
                    <a:pt x="28" y="33"/>
                  </a:lnTo>
                  <a:lnTo>
                    <a:pt x="31" y="31"/>
                  </a:lnTo>
                  <a:lnTo>
                    <a:pt x="33" y="28"/>
                  </a:lnTo>
                  <a:lnTo>
                    <a:pt x="34" y="25"/>
                  </a:lnTo>
                  <a:lnTo>
                    <a:pt x="35" y="22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5" y="15"/>
                  </a:lnTo>
                  <a:lnTo>
                    <a:pt x="34" y="10"/>
                  </a:lnTo>
                  <a:lnTo>
                    <a:pt x="33" y="7"/>
                  </a:lnTo>
                  <a:lnTo>
                    <a:pt x="31" y="5"/>
                  </a:lnTo>
                  <a:lnTo>
                    <a:pt x="28" y="3"/>
                  </a:lnTo>
                  <a:lnTo>
                    <a:pt x="25" y="1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5" y="0"/>
                  </a:lnTo>
                  <a:lnTo>
                    <a:pt x="11" y="1"/>
                  </a:lnTo>
                  <a:lnTo>
                    <a:pt x="7" y="3"/>
                  </a:lnTo>
                  <a:lnTo>
                    <a:pt x="5" y="5"/>
                  </a:lnTo>
                  <a:lnTo>
                    <a:pt x="3" y="7"/>
                  </a:lnTo>
                  <a:lnTo>
                    <a:pt x="1" y="10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7" y="33"/>
                  </a:lnTo>
                  <a:lnTo>
                    <a:pt x="11" y="34"/>
                  </a:lnTo>
                  <a:lnTo>
                    <a:pt x="15" y="35"/>
                  </a:lnTo>
                  <a:lnTo>
                    <a:pt x="18" y="36"/>
                  </a:lnTo>
                  <a:lnTo>
                    <a:pt x="1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5" name="그룹 42">
            <a:extLst>
              <a:ext uri="{FF2B5EF4-FFF2-40B4-BE49-F238E27FC236}">
                <a16:creationId xmlns:a16="http://schemas.microsoft.com/office/drawing/2014/main" id="{4053A36C-D4ED-FE9C-59A5-B8848C94D54D}"/>
              </a:ext>
            </a:extLst>
          </p:cNvPr>
          <p:cNvGrpSpPr/>
          <p:nvPr/>
        </p:nvGrpSpPr>
        <p:grpSpPr>
          <a:xfrm>
            <a:off x="2578588" y="4192576"/>
            <a:ext cx="424295" cy="424295"/>
            <a:chOff x="6467475" y="3805238"/>
            <a:chExt cx="466725" cy="466725"/>
          </a:xfrm>
          <a:solidFill>
            <a:schemeClr val="bg1"/>
          </a:solidFill>
        </p:grpSpPr>
        <p:sp>
          <p:nvSpPr>
            <p:cNvPr id="36" name="Freeform 158">
              <a:extLst>
                <a:ext uri="{FF2B5EF4-FFF2-40B4-BE49-F238E27FC236}">
                  <a16:creationId xmlns:a16="http://schemas.microsoft.com/office/drawing/2014/main" id="{65B3C380-E417-D362-F363-9F4A6023BD3E}"/>
                </a:ext>
              </a:extLst>
            </p:cNvPr>
            <p:cNvSpPr/>
            <p:nvPr/>
          </p:nvSpPr>
          <p:spPr bwMode="auto">
            <a:xfrm>
              <a:off x="6467475" y="3805238"/>
              <a:ext cx="466725" cy="466725"/>
            </a:xfrm>
            <a:custGeom>
              <a:avLst/>
              <a:gdLst>
                <a:gd name="T0" fmla="*/ 294 w 294"/>
                <a:gd name="T1" fmla="*/ 282 h 294"/>
                <a:gd name="T2" fmla="*/ 294 w 294"/>
                <a:gd name="T3" fmla="*/ 282 h 294"/>
                <a:gd name="T4" fmla="*/ 293 w 294"/>
                <a:gd name="T5" fmla="*/ 276 h 294"/>
                <a:gd name="T6" fmla="*/ 290 w 294"/>
                <a:gd name="T7" fmla="*/ 273 h 294"/>
                <a:gd name="T8" fmla="*/ 287 w 294"/>
                <a:gd name="T9" fmla="*/ 270 h 294"/>
                <a:gd name="T10" fmla="*/ 282 w 294"/>
                <a:gd name="T11" fmla="*/ 269 h 294"/>
                <a:gd name="T12" fmla="*/ 25 w 294"/>
                <a:gd name="T13" fmla="*/ 269 h 294"/>
                <a:gd name="T14" fmla="*/ 25 w 294"/>
                <a:gd name="T15" fmla="*/ 13 h 294"/>
                <a:gd name="T16" fmla="*/ 25 w 294"/>
                <a:gd name="T17" fmla="*/ 13 h 294"/>
                <a:gd name="T18" fmla="*/ 24 w 294"/>
                <a:gd name="T19" fmla="*/ 8 h 294"/>
                <a:gd name="T20" fmla="*/ 21 w 294"/>
                <a:gd name="T21" fmla="*/ 5 h 294"/>
                <a:gd name="T22" fmla="*/ 17 w 294"/>
                <a:gd name="T23" fmla="*/ 1 h 294"/>
                <a:gd name="T24" fmla="*/ 13 w 294"/>
                <a:gd name="T25" fmla="*/ 0 h 294"/>
                <a:gd name="T26" fmla="*/ 13 w 294"/>
                <a:gd name="T27" fmla="*/ 0 h 294"/>
                <a:gd name="T28" fmla="*/ 8 w 294"/>
                <a:gd name="T29" fmla="*/ 1 h 294"/>
                <a:gd name="T30" fmla="*/ 3 w 294"/>
                <a:gd name="T31" fmla="*/ 5 h 294"/>
                <a:gd name="T32" fmla="*/ 1 w 294"/>
                <a:gd name="T33" fmla="*/ 8 h 294"/>
                <a:gd name="T34" fmla="*/ 0 w 294"/>
                <a:gd name="T35" fmla="*/ 13 h 294"/>
                <a:gd name="T36" fmla="*/ 0 w 294"/>
                <a:gd name="T37" fmla="*/ 282 h 294"/>
                <a:gd name="T38" fmla="*/ 0 w 294"/>
                <a:gd name="T39" fmla="*/ 282 h 294"/>
                <a:gd name="T40" fmla="*/ 1 w 294"/>
                <a:gd name="T41" fmla="*/ 287 h 294"/>
                <a:gd name="T42" fmla="*/ 3 w 294"/>
                <a:gd name="T43" fmla="*/ 291 h 294"/>
                <a:gd name="T44" fmla="*/ 8 w 294"/>
                <a:gd name="T45" fmla="*/ 293 h 294"/>
                <a:gd name="T46" fmla="*/ 13 w 294"/>
                <a:gd name="T47" fmla="*/ 294 h 294"/>
                <a:gd name="T48" fmla="*/ 282 w 294"/>
                <a:gd name="T49" fmla="*/ 294 h 294"/>
                <a:gd name="T50" fmla="*/ 282 w 294"/>
                <a:gd name="T51" fmla="*/ 294 h 294"/>
                <a:gd name="T52" fmla="*/ 287 w 294"/>
                <a:gd name="T53" fmla="*/ 293 h 294"/>
                <a:gd name="T54" fmla="*/ 290 w 294"/>
                <a:gd name="T55" fmla="*/ 291 h 294"/>
                <a:gd name="T56" fmla="*/ 293 w 294"/>
                <a:gd name="T57" fmla="*/ 287 h 294"/>
                <a:gd name="T58" fmla="*/ 294 w 294"/>
                <a:gd name="T59" fmla="*/ 282 h 294"/>
                <a:gd name="T60" fmla="*/ 294 w 294"/>
                <a:gd name="T61" fmla="*/ 282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4" h="294">
                  <a:moveTo>
                    <a:pt x="294" y="282"/>
                  </a:moveTo>
                  <a:lnTo>
                    <a:pt x="294" y="282"/>
                  </a:lnTo>
                  <a:lnTo>
                    <a:pt x="293" y="276"/>
                  </a:lnTo>
                  <a:lnTo>
                    <a:pt x="290" y="273"/>
                  </a:lnTo>
                  <a:lnTo>
                    <a:pt x="287" y="270"/>
                  </a:lnTo>
                  <a:lnTo>
                    <a:pt x="282" y="269"/>
                  </a:lnTo>
                  <a:lnTo>
                    <a:pt x="25" y="269"/>
                  </a:lnTo>
                  <a:lnTo>
                    <a:pt x="25" y="13"/>
                  </a:lnTo>
                  <a:lnTo>
                    <a:pt x="25" y="13"/>
                  </a:lnTo>
                  <a:lnTo>
                    <a:pt x="24" y="8"/>
                  </a:lnTo>
                  <a:lnTo>
                    <a:pt x="21" y="5"/>
                  </a:lnTo>
                  <a:lnTo>
                    <a:pt x="17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8" y="1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1" y="287"/>
                  </a:lnTo>
                  <a:lnTo>
                    <a:pt x="3" y="291"/>
                  </a:lnTo>
                  <a:lnTo>
                    <a:pt x="8" y="293"/>
                  </a:lnTo>
                  <a:lnTo>
                    <a:pt x="13" y="294"/>
                  </a:lnTo>
                  <a:lnTo>
                    <a:pt x="282" y="294"/>
                  </a:lnTo>
                  <a:lnTo>
                    <a:pt x="282" y="294"/>
                  </a:lnTo>
                  <a:lnTo>
                    <a:pt x="287" y="293"/>
                  </a:lnTo>
                  <a:lnTo>
                    <a:pt x="290" y="291"/>
                  </a:lnTo>
                  <a:lnTo>
                    <a:pt x="293" y="287"/>
                  </a:lnTo>
                  <a:lnTo>
                    <a:pt x="294" y="282"/>
                  </a:lnTo>
                  <a:lnTo>
                    <a:pt x="294" y="282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7" name="Freeform 159">
              <a:extLst>
                <a:ext uri="{FF2B5EF4-FFF2-40B4-BE49-F238E27FC236}">
                  <a16:creationId xmlns:a16="http://schemas.microsoft.com/office/drawing/2014/main" id="{82057054-6217-F0E5-3751-ED7162464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38913" y="4064000"/>
              <a:ext cx="107950" cy="138112"/>
            </a:xfrm>
            <a:custGeom>
              <a:avLst/>
              <a:gdLst>
                <a:gd name="T0" fmla="*/ 57 w 68"/>
                <a:gd name="T1" fmla="*/ 87 h 87"/>
                <a:gd name="T2" fmla="*/ 57 w 68"/>
                <a:gd name="T3" fmla="*/ 87 h 87"/>
                <a:gd name="T4" fmla="*/ 62 w 68"/>
                <a:gd name="T5" fmla="*/ 86 h 87"/>
                <a:gd name="T6" fmla="*/ 65 w 68"/>
                <a:gd name="T7" fmla="*/ 83 h 87"/>
                <a:gd name="T8" fmla="*/ 68 w 68"/>
                <a:gd name="T9" fmla="*/ 80 h 87"/>
                <a:gd name="T10" fmla="*/ 68 w 68"/>
                <a:gd name="T11" fmla="*/ 74 h 87"/>
                <a:gd name="T12" fmla="*/ 68 w 68"/>
                <a:gd name="T13" fmla="*/ 11 h 87"/>
                <a:gd name="T14" fmla="*/ 68 w 68"/>
                <a:gd name="T15" fmla="*/ 11 h 87"/>
                <a:gd name="T16" fmla="*/ 68 w 68"/>
                <a:gd name="T17" fmla="*/ 7 h 87"/>
                <a:gd name="T18" fmla="*/ 65 w 68"/>
                <a:gd name="T19" fmla="*/ 4 h 87"/>
                <a:gd name="T20" fmla="*/ 62 w 68"/>
                <a:gd name="T21" fmla="*/ 1 h 87"/>
                <a:gd name="T22" fmla="*/ 57 w 68"/>
                <a:gd name="T23" fmla="*/ 0 h 87"/>
                <a:gd name="T24" fmla="*/ 12 w 68"/>
                <a:gd name="T25" fmla="*/ 0 h 87"/>
                <a:gd name="T26" fmla="*/ 12 w 68"/>
                <a:gd name="T27" fmla="*/ 0 h 87"/>
                <a:gd name="T28" fmla="*/ 8 w 68"/>
                <a:gd name="T29" fmla="*/ 1 h 87"/>
                <a:gd name="T30" fmla="*/ 4 w 68"/>
                <a:gd name="T31" fmla="*/ 4 h 87"/>
                <a:gd name="T32" fmla="*/ 2 w 68"/>
                <a:gd name="T33" fmla="*/ 7 h 87"/>
                <a:gd name="T34" fmla="*/ 0 w 68"/>
                <a:gd name="T35" fmla="*/ 11 h 87"/>
                <a:gd name="T36" fmla="*/ 0 w 68"/>
                <a:gd name="T37" fmla="*/ 74 h 87"/>
                <a:gd name="T38" fmla="*/ 0 w 68"/>
                <a:gd name="T39" fmla="*/ 74 h 87"/>
                <a:gd name="T40" fmla="*/ 2 w 68"/>
                <a:gd name="T41" fmla="*/ 80 h 87"/>
                <a:gd name="T42" fmla="*/ 4 w 68"/>
                <a:gd name="T43" fmla="*/ 83 h 87"/>
                <a:gd name="T44" fmla="*/ 8 w 68"/>
                <a:gd name="T45" fmla="*/ 86 h 87"/>
                <a:gd name="T46" fmla="*/ 12 w 68"/>
                <a:gd name="T47" fmla="*/ 87 h 87"/>
                <a:gd name="T48" fmla="*/ 57 w 68"/>
                <a:gd name="T49" fmla="*/ 87 h 87"/>
                <a:gd name="T50" fmla="*/ 23 w 68"/>
                <a:gd name="T51" fmla="*/ 23 h 87"/>
                <a:gd name="T52" fmla="*/ 46 w 68"/>
                <a:gd name="T53" fmla="*/ 23 h 87"/>
                <a:gd name="T54" fmla="*/ 46 w 68"/>
                <a:gd name="T55" fmla="*/ 63 h 87"/>
                <a:gd name="T56" fmla="*/ 23 w 68"/>
                <a:gd name="T57" fmla="*/ 63 h 87"/>
                <a:gd name="T58" fmla="*/ 23 w 68"/>
                <a:gd name="T59" fmla="*/ 2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87">
                  <a:moveTo>
                    <a:pt x="57" y="87"/>
                  </a:moveTo>
                  <a:lnTo>
                    <a:pt x="57" y="87"/>
                  </a:lnTo>
                  <a:lnTo>
                    <a:pt x="62" y="86"/>
                  </a:lnTo>
                  <a:lnTo>
                    <a:pt x="65" y="83"/>
                  </a:lnTo>
                  <a:lnTo>
                    <a:pt x="68" y="80"/>
                  </a:lnTo>
                  <a:lnTo>
                    <a:pt x="68" y="74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7"/>
                  </a:lnTo>
                  <a:lnTo>
                    <a:pt x="65" y="4"/>
                  </a:lnTo>
                  <a:lnTo>
                    <a:pt x="62" y="1"/>
                  </a:lnTo>
                  <a:lnTo>
                    <a:pt x="5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2" y="7"/>
                  </a:lnTo>
                  <a:lnTo>
                    <a:pt x="0" y="11"/>
                  </a:lnTo>
                  <a:lnTo>
                    <a:pt x="0" y="74"/>
                  </a:lnTo>
                  <a:lnTo>
                    <a:pt x="0" y="74"/>
                  </a:lnTo>
                  <a:lnTo>
                    <a:pt x="2" y="80"/>
                  </a:lnTo>
                  <a:lnTo>
                    <a:pt x="4" y="83"/>
                  </a:lnTo>
                  <a:lnTo>
                    <a:pt x="8" y="86"/>
                  </a:lnTo>
                  <a:lnTo>
                    <a:pt x="12" y="87"/>
                  </a:lnTo>
                  <a:lnTo>
                    <a:pt x="57" y="87"/>
                  </a:lnTo>
                  <a:close/>
                  <a:moveTo>
                    <a:pt x="23" y="23"/>
                  </a:moveTo>
                  <a:lnTo>
                    <a:pt x="46" y="23"/>
                  </a:lnTo>
                  <a:lnTo>
                    <a:pt x="46" y="63"/>
                  </a:lnTo>
                  <a:lnTo>
                    <a:pt x="23" y="63"/>
                  </a:lnTo>
                  <a:lnTo>
                    <a:pt x="23" y="2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Freeform 160">
              <a:extLst>
                <a:ext uri="{FF2B5EF4-FFF2-40B4-BE49-F238E27FC236}">
                  <a16:creationId xmlns:a16="http://schemas.microsoft.com/office/drawing/2014/main" id="{AB40E169-873C-3BBA-F75E-F8E344C0DB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18313" y="3806825"/>
              <a:ext cx="107950" cy="395287"/>
            </a:xfrm>
            <a:custGeom>
              <a:avLst/>
              <a:gdLst>
                <a:gd name="T0" fmla="*/ 56 w 68"/>
                <a:gd name="T1" fmla="*/ 0 h 249"/>
                <a:gd name="T2" fmla="*/ 11 w 68"/>
                <a:gd name="T3" fmla="*/ 0 h 249"/>
                <a:gd name="T4" fmla="*/ 11 w 68"/>
                <a:gd name="T5" fmla="*/ 0 h 249"/>
                <a:gd name="T6" fmla="*/ 7 w 68"/>
                <a:gd name="T7" fmla="*/ 1 h 249"/>
                <a:gd name="T8" fmla="*/ 3 w 68"/>
                <a:gd name="T9" fmla="*/ 4 h 249"/>
                <a:gd name="T10" fmla="*/ 1 w 68"/>
                <a:gd name="T11" fmla="*/ 8 h 249"/>
                <a:gd name="T12" fmla="*/ 0 w 68"/>
                <a:gd name="T13" fmla="*/ 12 h 249"/>
                <a:gd name="T14" fmla="*/ 0 w 68"/>
                <a:gd name="T15" fmla="*/ 236 h 249"/>
                <a:gd name="T16" fmla="*/ 0 w 68"/>
                <a:gd name="T17" fmla="*/ 236 h 249"/>
                <a:gd name="T18" fmla="*/ 1 w 68"/>
                <a:gd name="T19" fmla="*/ 242 h 249"/>
                <a:gd name="T20" fmla="*/ 3 w 68"/>
                <a:gd name="T21" fmla="*/ 245 h 249"/>
                <a:gd name="T22" fmla="*/ 7 w 68"/>
                <a:gd name="T23" fmla="*/ 248 h 249"/>
                <a:gd name="T24" fmla="*/ 11 w 68"/>
                <a:gd name="T25" fmla="*/ 249 h 249"/>
                <a:gd name="T26" fmla="*/ 56 w 68"/>
                <a:gd name="T27" fmla="*/ 249 h 249"/>
                <a:gd name="T28" fmla="*/ 56 w 68"/>
                <a:gd name="T29" fmla="*/ 249 h 249"/>
                <a:gd name="T30" fmla="*/ 62 w 68"/>
                <a:gd name="T31" fmla="*/ 248 h 249"/>
                <a:gd name="T32" fmla="*/ 65 w 68"/>
                <a:gd name="T33" fmla="*/ 245 h 249"/>
                <a:gd name="T34" fmla="*/ 68 w 68"/>
                <a:gd name="T35" fmla="*/ 242 h 249"/>
                <a:gd name="T36" fmla="*/ 68 w 68"/>
                <a:gd name="T37" fmla="*/ 236 h 249"/>
                <a:gd name="T38" fmla="*/ 68 w 68"/>
                <a:gd name="T39" fmla="*/ 12 h 249"/>
                <a:gd name="T40" fmla="*/ 68 w 68"/>
                <a:gd name="T41" fmla="*/ 12 h 249"/>
                <a:gd name="T42" fmla="*/ 68 w 68"/>
                <a:gd name="T43" fmla="*/ 8 h 249"/>
                <a:gd name="T44" fmla="*/ 65 w 68"/>
                <a:gd name="T45" fmla="*/ 4 h 249"/>
                <a:gd name="T46" fmla="*/ 62 w 68"/>
                <a:gd name="T47" fmla="*/ 1 h 249"/>
                <a:gd name="T48" fmla="*/ 56 w 68"/>
                <a:gd name="T49" fmla="*/ 0 h 249"/>
                <a:gd name="T50" fmla="*/ 56 w 68"/>
                <a:gd name="T51" fmla="*/ 0 h 249"/>
                <a:gd name="T52" fmla="*/ 45 w 68"/>
                <a:gd name="T53" fmla="*/ 225 h 249"/>
                <a:gd name="T54" fmla="*/ 23 w 68"/>
                <a:gd name="T55" fmla="*/ 225 h 249"/>
                <a:gd name="T56" fmla="*/ 23 w 68"/>
                <a:gd name="T57" fmla="*/ 23 h 249"/>
                <a:gd name="T58" fmla="*/ 45 w 68"/>
                <a:gd name="T59" fmla="*/ 23 h 249"/>
                <a:gd name="T60" fmla="*/ 45 w 68"/>
                <a:gd name="T61" fmla="*/ 22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249">
                  <a:moveTo>
                    <a:pt x="56" y="0"/>
                  </a:moveTo>
                  <a:lnTo>
                    <a:pt x="11" y="0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1" y="242"/>
                  </a:lnTo>
                  <a:lnTo>
                    <a:pt x="3" y="245"/>
                  </a:lnTo>
                  <a:lnTo>
                    <a:pt x="7" y="248"/>
                  </a:lnTo>
                  <a:lnTo>
                    <a:pt x="11" y="249"/>
                  </a:lnTo>
                  <a:lnTo>
                    <a:pt x="56" y="249"/>
                  </a:lnTo>
                  <a:lnTo>
                    <a:pt x="56" y="249"/>
                  </a:lnTo>
                  <a:lnTo>
                    <a:pt x="62" y="248"/>
                  </a:lnTo>
                  <a:lnTo>
                    <a:pt x="65" y="245"/>
                  </a:lnTo>
                  <a:lnTo>
                    <a:pt x="68" y="242"/>
                  </a:lnTo>
                  <a:lnTo>
                    <a:pt x="68" y="236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8" y="8"/>
                  </a:lnTo>
                  <a:lnTo>
                    <a:pt x="65" y="4"/>
                  </a:lnTo>
                  <a:lnTo>
                    <a:pt x="62" y="1"/>
                  </a:lnTo>
                  <a:lnTo>
                    <a:pt x="56" y="0"/>
                  </a:lnTo>
                  <a:lnTo>
                    <a:pt x="56" y="0"/>
                  </a:lnTo>
                  <a:close/>
                  <a:moveTo>
                    <a:pt x="45" y="225"/>
                  </a:moveTo>
                  <a:lnTo>
                    <a:pt x="23" y="225"/>
                  </a:lnTo>
                  <a:lnTo>
                    <a:pt x="23" y="23"/>
                  </a:lnTo>
                  <a:lnTo>
                    <a:pt x="45" y="23"/>
                  </a:lnTo>
                  <a:lnTo>
                    <a:pt x="45" y="225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Freeform 161">
              <a:extLst>
                <a:ext uri="{FF2B5EF4-FFF2-40B4-BE49-F238E27FC236}">
                  <a16:creationId xmlns:a16="http://schemas.microsoft.com/office/drawing/2014/main" id="{4158BF43-83B2-A646-B5DC-5EB82DD9E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8613" y="3938588"/>
              <a:ext cx="109537" cy="263525"/>
            </a:xfrm>
            <a:custGeom>
              <a:avLst/>
              <a:gdLst>
                <a:gd name="T0" fmla="*/ 57 w 69"/>
                <a:gd name="T1" fmla="*/ 166 h 166"/>
                <a:gd name="T2" fmla="*/ 57 w 69"/>
                <a:gd name="T3" fmla="*/ 166 h 166"/>
                <a:gd name="T4" fmla="*/ 61 w 69"/>
                <a:gd name="T5" fmla="*/ 165 h 166"/>
                <a:gd name="T6" fmla="*/ 65 w 69"/>
                <a:gd name="T7" fmla="*/ 162 h 166"/>
                <a:gd name="T8" fmla="*/ 67 w 69"/>
                <a:gd name="T9" fmla="*/ 159 h 166"/>
                <a:gd name="T10" fmla="*/ 69 w 69"/>
                <a:gd name="T11" fmla="*/ 153 h 166"/>
                <a:gd name="T12" fmla="*/ 69 w 69"/>
                <a:gd name="T13" fmla="*/ 11 h 166"/>
                <a:gd name="T14" fmla="*/ 69 w 69"/>
                <a:gd name="T15" fmla="*/ 11 h 166"/>
                <a:gd name="T16" fmla="*/ 67 w 69"/>
                <a:gd name="T17" fmla="*/ 7 h 166"/>
                <a:gd name="T18" fmla="*/ 65 w 69"/>
                <a:gd name="T19" fmla="*/ 4 h 166"/>
                <a:gd name="T20" fmla="*/ 61 w 69"/>
                <a:gd name="T21" fmla="*/ 1 h 166"/>
                <a:gd name="T22" fmla="*/ 57 w 69"/>
                <a:gd name="T23" fmla="*/ 0 h 166"/>
                <a:gd name="T24" fmla="*/ 12 w 69"/>
                <a:gd name="T25" fmla="*/ 0 h 166"/>
                <a:gd name="T26" fmla="*/ 12 w 69"/>
                <a:gd name="T27" fmla="*/ 0 h 166"/>
                <a:gd name="T28" fmla="*/ 7 w 69"/>
                <a:gd name="T29" fmla="*/ 1 h 166"/>
                <a:gd name="T30" fmla="*/ 4 w 69"/>
                <a:gd name="T31" fmla="*/ 4 h 166"/>
                <a:gd name="T32" fmla="*/ 1 w 69"/>
                <a:gd name="T33" fmla="*/ 7 h 166"/>
                <a:gd name="T34" fmla="*/ 0 w 69"/>
                <a:gd name="T35" fmla="*/ 11 h 166"/>
                <a:gd name="T36" fmla="*/ 0 w 69"/>
                <a:gd name="T37" fmla="*/ 153 h 166"/>
                <a:gd name="T38" fmla="*/ 0 w 69"/>
                <a:gd name="T39" fmla="*/ 153 h 166"/>
                <a:gd name="T40" fmla="*/ 1 w 69"/>
                <a:gd name="T41" fmla="*/ 159 h 166"/>
                <a:gd name="T42" fmla="*/ 4 w 69"/>
                <a:gd name="T43" fmla="*/ 162 h 166"/>
                <a:gd name="T44" fmla="*/ 7 w 69"/>
                <a:gd name="T45" fmla="*/ 165 h 166"/>
                <a:gd name="T46" fmla="*/ 12 w 69"/>
                <a:gd name="T47" fmla="*/ 166 h 166"/>
                <a:gd name="T48" fmla="*/ 57 w 69"/>
                <a:gd name="T49" fmla="*/ 166 h 166"/>
                <a:gd name="T50" fmla="*/ 23 w 69"/>
                <a:gd name="T51" fmla="*/ 23 h 166"/>
                <a:gd name="T52" fmla="*/ 46 w 69"/>
                <a:gd name="T53" fmla="*/ 23 h 166"/>
                <a:gd name="T54" fmla="*/ 46 w 69"/>
                <a:gd name="T55" fmla="*/ 142 h 166"/>
                <a:gd name="T56" fmla="*/ 23 w 69"/>
                <a:gd name="T57" fmla="*/ 142 h 166"/>
                <a:gd name="T58" fmla="*/ 23 w 69"/>
                <a:gd name="T59" fmla="*/ 2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166">
                  <a:moveTo>
                    <a:pt x="57" y="166"/>
                  </a:moveTo>
                  <a:lnTo>
                    <a:pt x="57" y="166"/>
                  </a:lnTo>
                  <a:lnTo>
                    <a:pt x="61" y="165"/>
                  </a:lnTo>
                  <a:lnTo>
                    <a:pt x="65" y="162"/>
                  </a:lnTo>
                  <a:lnTo>
                    <a:pt x="67" y="159"/>
                  </a:lnTo>
                  <a:lnTo>
                    <a:pt x="69" y="153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67" y="7"/>
                  </a:lnTo>
                  <a:lnTo>
                    <a:pt x="65" y="4"/>
                  </a:lnTo>
                  <a:lnTo>
                    <a:pt x="61" y="1"/>
                  </a:lnTo>
                  <a:lnTo>
                    <a:pt x="57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1" y="159"/>
                  </a:lnTo>
                  <a:lnTo>
                    <a:pt x="4" y="162"/>
                  </a:lnTo>
                  <a:lnTo>
                    <a:pt x="7" y="165"/>
                  </a:lnTo>
                  <a:lnTo>
                    <a:pt x="12" y="166"/>
                  </a:lnTo>
                  <a:lnTo>
                    <a:pt x="57" y="166"/>
                  </a:lnTo>
                  <a:close/>
                  <a:moveTo>
                    <a:pt x="23" y="23"/>
                  </a:moveTo>
                  <a:lnTo>
                    <a:pt x="46" y="23"/>
                  </a:lnTo>
                  <a:lnTo>
                    <a:pt x="46" y="142"/>
                  </a:lnTo>
                  <a:lnTo>
                    <a:pt x="23" y="142"/>
                  </a:lnTo>
                  <a:lnTo>
                    <a:pt x="23" y="23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55EF12F-61A8-4EDE-A610-B97B916042BF}"/>
              </a:ext>
            </a:extLst>
          </p:cNvPr>
          <p:cNvSpPr txBox="1"/>
          <p:nvPr/>
        </p:nvSpPr>
        <p:spPr>
          <a:xfrm>
            <a:off x="11469685" y="6527337"/>
            <a:ext cx="2140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004C808-0E49-4EB3-A461-F7C7B2B4B5D5}" type="slidenum">
              <a:rPr lang="en-GB" sz="800" smtClean="0"/>
              <a:pPr algn="r"/>
              <a:t>4</a:t>
            </a:fld>
            <a:endParaRPr lang="en-US" sz="8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DC6306-142B-CE8C-A0D4-86B742515F88}"/>
              </a:ext>
            </a:extLst>
          </p:cNvPr>
          <p:cNvSpPr txBox="1"/>
          <p:nvPr/>
        </p:nvSpPr>
        <p:spPr>
          <a:xfrm>
            <a:off x="590550" y="154334"/>
            <a:ext cx="10831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85B5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COLUMN TEXT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21737FC2-ECA7-B4A6-019E-31C95C9880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550" y="733900"/>
            <a:ext cx="3838575" cy="190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ontent Placeholder 3"/>
          <p:cNvSpPr>
            <a:spLocks noGrp="1"/>
          </p:cNvSpPr>
          <p:nvPr>
            <p:ph sz="half" idx="1"/>
          </p:nvPr>
        </p:nvSpPr>
        <p:spPr>
          <a:xfrm>
            <a:off x="742949" y="1209890"/>
            <a:ext cx="4072942" cy="358038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Clr>
                <a:schemeClr val="accent1"/>
              </a:buClr>
            </a:pPr>
            <a:r>
              <a:rPr lang="en-US" dirty="0" err="1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Ucilis</a:t>
            </a:r>
            <a:r>
              <a:rPr lang="en-US" dirty="0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duntinv</a:t>
            </a:r>
            <a:r>
              <a:rPr lang="en-US" dirty="0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endaerro</a:t>
            </a:r>
            <a:r>
              <a:rPr lang="en-US" dirty="0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US" dirty="0" err="1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videllessit</a:t>
            </a:r>
            <a:r>
              <a:rPr lang="en-US" dirty="0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esequos</a:t>
            </a:r>
            <a:r>
              <a:rPr lang="en-US" dirty="0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eostiis</a:t>
            </a:r>
            <a:r>
              <a:rPr lang="en-US" dirty="0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alitassin</a:t>
            </a:r>
            <a:r>
              <a:rPr lang="en-US" dirty="0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nectiur</a:t>
            </a:r>
            <a:r>
              <a:rPr lang="en-US" dirty="0">
                <a:solidFill>
                  <a:srgbClr val="385B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Bef>
                <a:spcPts val="0"/>
              </a:spcBef>
              <a:buClr>
                <a:schemeClr val="accent1"/>
              </a:buClr>
            </a:pPr>
            <a:endParaRPr lang="en-US" dirty="0">
              <a:solidFill>
                <a:srgbClr val="385B5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­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Qui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officiistio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occupie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niandaerum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ex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expe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rat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vollene</a:t>
            </a:r>
            <a:endParaRPr lang="en-US" b="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­"/>
            </a:pPr>
            <a:r>
              <a:rPr lang="en-US" b="0" dirty="0" err="1">
                <a:solidFill>
                  <a:schemeClr val="tx1"/>
                </a:solidFill>
                <a:latin typeface="+mj-lt"/>
              </a:rPr>
              <a:t>Dolupti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quibus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quas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denda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cusanduntes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voluptat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moluptas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ad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quaturiti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dolorestio</a:t>
            </a:r>
            <a:endParaRPr lang="en-US" b="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­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Qui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officiistio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occupie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niandaerum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ex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expe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rat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vollene</a:t>
            </a:r>
            <a:endParaRPr lang="en-US" b="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­"/>
            </a:pPr>
            <a:r>
              <a:rPr lang="en-US" b="0" dirty="0" err="1">
                <a:solidFill>
                  <a:schemeClr val="tx1"/>
                </a:solidFill>
                <a:latin typeface="+mj-lt"/>
              </a:rPr>
              <a:t>Dolupti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quibus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quas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denda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cusanduntes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voluptat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moluptas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ad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quaturiti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b="0" dirty="0" err="1">
                <a:solidFill>
                  <a:schemeClr val="tx1"/>
                </a:solidFill>
                <a:latin typeface="+mj-lt"/>
              </a:rPr>
              <a:t>dolorestio</a:t>
            </a:r>
            <a:endParaRPr lang="en-US" b="0" dirty="0">
              <a:solidFill>
                <a:schemeClr val="tx1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Char char="­"/>
            </a:pP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BEB9FE00-543F-9FE7-102D-C275D5C0576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59965" y="1217401"/>
            <a:ext cx="6932036" cy="44307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680474-F882-12D4-B142-1C215494E59C}"/>
              </a:ext>
            </a:extLst>
          </p:cNvPr>
          <p:cNvSpPr txBox="1"/>
          <p:nvPr/>
        </p:nvSpPr>
        <p:spPr>
          <a:xfrm>
            <a:off x="590550" y="154334"/>
            <a:ext cx="10831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385B5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COLUMN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54934A-FC8C-1C0D-3811-BC6F2F9189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550" y="733900"/>
            <a:ext cx="3838575" cy="190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A481F9C-0F5D-EB0B-3932-EBF1D60FA04B}"/>
              </a:ext>
            </a:extLst>
          </p:cNvPr>
          <p:cNvSpPr/>
          <p:nvPr/>
        </p:nvSpPr>
        <p:spPr>
          <a:xfrm>
            <a:off x="4654036" y="5022357"/>
            <a:ext cx="605929" cy="62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2449B9-0FE8-3206-09AD-5A6276D0B258}"/>
              </a:ext>
            </a:extLst>
          </p:cNvPr>
          <p:cNvSpPr/>
          <p:nvPr/>
        </p:nvSpPr>
        <p:spPr>
          <a:xfrm>
            <a:off x="5259963" y="5022357"/>
            <a:ext cx="605929" cy="62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pic>
        <p:nvPicPr>
          <p:cNvPr id="14" name="Picture Placeholder 2">
            <a:extLst>
              <a:ext uri="{FF2B5EF4-FFF2-40B4-BE49-F238E27FC236}">
                <a16:creationId xmlns:a16="http://schemas.microsoft.com/office/drawing/2014/main" id="{DE5E54D1-A50F-4F88-5527-5C5D3AC79E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033" y="5022357"/>
            <a:ext cx="605929" cy="625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1A3B52-F482-4FB6-F108-BF4EBB2A5AF8}"/>
              </a:ext>
            </a:extLst>
          </p:cNvPr>
          <p:cNvSpPr txBox="1"/>
          <p:nvPr/>
        </p:nvSpPr>
        <p:spPr>
          <a:xfrm>
            <a:off x="11469685" y="6527337"/>
            <a:ext cx="2140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004C808-0E49-4EB3-A461-F7C7B2B4B5D5}" type="slidenum">
              <a:rPr lang="en-GB" sz="800" smtClean="0"/>
              <a:pPr algn="r"/>
              <a:t>5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65434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0" name="Google Shape;2240;p41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746306"/>
            <a:ext cx="12192000" cy="4746293"/>
          </a:xfrm>
          <a:prstGeom prst="rect">
            <a:avLst/>
          </a:prstGeom>
          <a:noFill/>
          <a:ln>
            <a:noFill/>
          </a:ln>
        </p:spPr>
      </p:pic>
      <p:sp>
        <p:nvSpPr>
          <p:cNvPr id="2241" name="Google Shape;2241;p414"/>
          <p:cNvSpPr/>
          <p:nvPr/>
        </p:nvSpPr>
        <p:spPr>
          <a:xfrm>
            <a:off x="1551965" y="1365389"/>
            <a:ext cx="4401160" cy="4127100"/>
          </a:xfrm>
          <a:prstGeom prst="rect">
            <a:avLst/>
          </a:prstGeom>
          <a:solidFill>
            <a:srgbClr val="67A391">
              <a:alpha val="7725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43" name="Google Shape;2243;p414"/>
          <p:cNvCxnSpPr/>
          <p:nvPr/>
        </p:nvCxnSpPr>
        <p:spPr>
          <a:xfrm>
            <a:off x="2041789" y="3697948"/>
            <a:ext cx="2706000" cy="0"/>
          </a:xfrm>
          <a:prstGeom prst="straightConnector1">
            <a:avLst/>
          </a:prstGeom>
          <a:noFill/>
          <a:ln w="28575" cap="flat" cmpd="sng">
            <a:solidFill>
              <a:srgbClr val="385B5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4" name="Google Shape;2244;p414"/>
          <p:cNvSpPr/>
          <p:nvPr/>
        </p:nvSpPr>
        <p:spPr>
          <a:xfrm>
            <a:off x="1930049" y="3916108"/>
            <a:ext cx="3834300" cy="12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b="1" dirty="0">
                <a:solidFill>
                  <a:schemeClr val="lt1"/>
                </a:solidFill>
                <a:latin typeface="+mj-lt"/>
                <a:ea typeface="Lato Black"/>
                <a:cs typeface="Lato Black"/>
                <a:sym typeface="Lato Black"/>
              </a:rPr>
              <a:t>Today we are seeking approval</a:t>
            </a:r>
            <a:endParaRPr lang="en-US" b="1" i="0" u="none" strike="noStrike" cap="none" dirty="0">
              <a:solidFill>
                <a:schemeClr val="lt1"/>
              </a:solidFill>
              <a:latin typeface="+mj-lt"/>
              <a:ea typeface="Lato Black"/>
              <a:cs typeface="Lato Black"/>
              <a:sym typeface="Lato Black"/>
            </a:endParaRPr>
          </a:p>
        </p:txBody>
      </p:sp>
      <p:sp>
        <p:nvSpPr>
          <p:cNvPr id="9" name="Google Shape;2242;p414">
            <a:extLst>
              <a:ext uri="{FF2B5EF4-FFF2-40B4-BE49-F238E27FC236}">
                <a16:creationId xmlns:a16="http://schemas.microsoft.com/office/drawing/2014/main" id="{4C04FB93-DA15-4190-B26E-D2193AD5ABCA}"/>
              </a:ext>
            </a:extLst>
          </p:cNvPr>
          <p:cNvSpPr/>
          <p:nvPr/>
        </p:nvSpPr>
        <p:spPr>
          <a:xfrm>
            <a:off x="1923073" y="1743808"/>
            <a:ext cx="3834299" cy="17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d-ID" sz="28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Oswald Medium"/>
                <a:cs typeface="Arial Black" panose="020B0604020202020204" pitchFamily="34" charset="0"/>
                <a:sym typeface="Oswald Medium"/>
              </a:rPr>
              <a:t>LOREM IPSUM DOLOR SIT AMET, CONSECTETUR ADIPISCING ELIT.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9E73DF-3AC7-30AB-F3A2-B8EB4B67A05C}"/>
              </a:ext>
            </a:extLst>
          </p:cNvPr>
          <p:cNvSpPr/>
          <p:nvPr/>
        </p:nvSpPr>
        <p:spPr>
          <a:xfrm>
            <a:off x="5953125" y="1377192"/>
            <a:ext cx="605929" cy="62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FE6AA0-4585-3B1D-5EBF-9B16DE720AD2}"/>
              </a:ext>
            </a:extLst>
          </p:cNvPr>
          <p:cNvSpPr/>
          <p:nvPr/>
        </p:nvSpPr>
        <p:spPr>
          <a:xfrm>
            <a:off x="-20302" y="739636"/>
            <a:ext cx="5973427" cy="62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1B701A-8A84-807D-F74A-B5C768A1ACB9}"/>
              </a:ext>
            </a:extLst>
          </p:cNvPr>
          <p:cNvSpPr/>
          <p:nvPr/>
        </p:nvSpPr>
        <p:spPr>
          <a:xfrm>
            <a:off x="6565901" y="739636"/>
            <a:ext cx="5646402" cy="625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BF1DB3-C37F-4D99-264D-412F9D740DDB}"/>
              </a:ext>
            </a:extLst>
          </p:cNvPr>
          <p:cNvSpPr txBox="1"/>
          <p:nvPr/>
        </p:nvSpPr>
        <p:spPr>
          <a:xfrm>
            <a:off x="11469685" y="6527337"/>
            <a:ext cx="2140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004C808-0E49-4EB3-A461-F7C7B2B4B5D5}" type="slidenum">
              <a:rPr lang="en-GB" sz="800" smtClean="0"/>
              <a:pPr algn="r"/>
              <a:t>6</a:t>
            </a:fld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p420"/>
          <p:cNvSpPr/>
          <p:nvPr/>
        </p:nvSpPr>
        <p:spPr>
          <a:xfrm>
            <a:off x="-54425" y="-27225"/>
            <a:ext cx="4939500" cy="6885300"/>
          </a:xfrm>
          <a:prstGeom prst="rect">
            <a:avLst/>
          </a:prstGeom>
          <a:solidFill>
            <a:srgbClr val="67A3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7A391"/>
              </a:solidFill>
            </a:endParaRPr>
          </a:p>
        </p:txBody>
      </p:sp>
      <p:sp>
        <p:nvSpPr>
          <p:cNvPr id="2417" name="Google Shape;2417;p420"/>
          <p:cNvSpPr/>
          <p:nvPr/>
        </p:nvSpPr>
        <p:spPr>
          <a:xfrm>
            <a:off x="376174" y="1576549"/>
            <a:ext cx="4272943" cy="269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id-ID" sz="3200" b="1" u="none" strike="noStrike" cap="none" dirty="0">
                <a:solidFill>
                  <a:schemeClr val="lt1"/>
                </a:solidFill>
                <a:latin typeface="Arial Black" panose="020B0604020202020204" pitchFamily="34" charset="0"/>
                <a:ea typeface="Oswald Medium"/>
                <a:cs typeface="Arial Black" panose="020B0604020202020204" pitchFamily="34" charset="0"/>
                <a:sym typeface="Oswald Medium"/>
              </a:rPr>
              <a:t>THE EMOTION THAT RIYADH EVOKES IN EVERYONE THAT WILL ENABLE US</a:t>
            </a:r>
            <a:endParaRPr sz="3200" b="1" u="none" strike="noStrike" cap="none" dirty="0">
              <a:solidFill>
                <a:schemeClr val="lt1"/>
              </a:solidFill>
              <a:latin typeface="Arial Black" panose="020B0604020202020204" pitchFamily="34" charset="0"/>
              <a:ea typeface="Oswald Medium"/>
              <a:cs typeface="Arial Black" panose="020B0604020202020204" pitchFamily="34" charset="0"/>
              <a:sym typeface="Oswald Medium"/>
            </a:endParaRPr>
          </a:p>
        </p:txBody>
      </p:sp>
      <p:cxnSp>
        <p:nvCxnSpPr>
          <p:cNvPr id="2418" name="Google Shape;2418;p420"/>
          <p:cNvCxnSpPr/>
          <p:nvPr/>
        </p:nvCxnSpPr>
        <p:spPr>
          <a:xfrm>
            <a:off x="482018" y="4228325"/>
            <a:ext cx="3506700" cy="0"/>
          </a:xfrm>
          <a:prstGeom prst="straightConnector1">
            <a:avLst/>
          </a:prstGeom>
          <a:noFill/>
          <a:ln w="381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19" name="Google Shape;2419;p420"/>
          <p:cNvSpPr/>
          <p:nvPr/>
        </p:nvSpPr>
        <p:spPr>
          <a:xfrm>
            <a:off x="5752277" y="1803600"/>
            <a:ext cx="1550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-ID" sz="1300" dirty="0" err="1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Option</a:t>
            </a:r>
            <a:r>
              <a:rPr lang="id-ID" sz="1300" dirty="0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 1</a:t>
            </a:r>
            <a:endParaRPr sz="1300" dirty="0">
              <a:solidFill>
                <a:schemeClr val="dk1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2420" name="Google Shape;2420;p420"/>
          <p:cNvSpPr/>
          <p:nvPr/>
        </p:nvSpPr>
        <p:spPr>
          <a:xfrm>
            <a:off x="5754990" y="2080489"/>
            <a:ext cx="216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d-ID" b="1" dirty="0">
                <a:solidFill>
                  <a:schemeClr val="dk1"/>
                </a:solidFill>
                <a:latin typeface="Arial" panose="020B0604020202020204" pitchFamily="34" charset="0"/>
                <a:ea typeface="Oswald Medium"/>
                <a:cs typeface="Arial" panose="020B0604020202020204" pitchFamily="34" charset="0"/>
                <a:sym typeface="Oswald Medium"/>
              </a:rPr>
              <a:t>CONNECTION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Oswald Medium"/>
              <a:cs typeface="Arial" panose="020B0604020202020204" pitchFamily="34" charset="0"/>
              <a:sym typeface="Oswal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id-ID" sz="1100" dirty="0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Score: 3,47</a:t>
            </a:r>
            <a:endParaRPr dirty="0">
              <a:solidFill>
                <a:schemeClr val="dk1"/>
              </a:solidFill>
              <a:latin typeface="+mj-lt"/>
              <a:ea typeface="Oswald Medium"/>
              <a:cs typeface="Oswald Medium"/>
              <a:sym typeface="Oswald Medium"/>
            </a:endParaRPr>
          </a:p>
        </p:txBody>
      </p:sp>
      <p:cxnSp>
        <p:nvCxnSpPr>
          <p:cNvPr id="2421" name="Google Shape;2421;p420"/>
          <p:cNvCxnSpPr/>
          <p:nvPr/>
        </p:nvCxnSpPr>
        <p:spPr>
          <a:xfrm>
            <a:off x="7932263" y="1619250"/>
            <a:ext cx="0" cy="361950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2422" name="Google Shape;2422;p420"/>
          <p:cNvCxnSpPr/>
          <p:nvPr/>
        </p:nvCxnSpPr>
        <p:spPr>
          <a:xfrm>
            <a:off x="7932263" y="3380700"/>
            <a:ext cx="619200" cy="0"/>
          </a:xfrm>
          <a:prstGeom prst="straightConnector1">
            <a:avLst/>
          </a:prstGeom>
          <a:noFill/>
          <a:ln w="19050" cap="flat" cmpd="sng">
            <a:solidFill>
              <a:srgbClr val="00B050"/>
            </a:solidFill>
            <a:prstDash val="solid"/>
            <a:round/>
            <a:headEnd type="none" w="sm" len="sm"/>
            <a:tailEnd type="oval" w="med" len="med"/>
          </a:ln>
        </p:spPr>
      </p:cxnSp>
      <p:sp>
        <p:nvSpPr>
          <p:cNvPr id="2423" name="Google Shape;2423;p420"/>
          <p:cNvSpPr/>
          <p:nvPr/>
        </p:nvSpPr>
        <p:spPr>
          <a:xfrm>
            <a:off x="8562150" y="2860047"/>
            <a:ext cx="2034900" cy="10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id-ID" dirty="0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Winning option</a:t>
            </a:r>
            <a:endParaRPr sz="3000" dirty="0">
              <a:solidFill>
                <a:schemeClr val="dk1"/>
              </a:solidFill>
              <a:latin typeface="+mj-lt"/>
              <a:ea typeface="Oswald Medium"/>
              <a:cs typeface="Oswald Medium"/>
              <a:sym typeface="Oswald Medium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id-ID" sz="2700" b="1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Oswald Medium"/>
                <a:cs typeface="Arial" panose="020B0604020202020204" pitchFamily="34" charset="0"/>
                <a:sym typeface="Oswald Medium"/>
              </a:rPr>
              <a:t>AMBITION</a:t>
            </a:r>
            <a:endParaRPr sz="2700" b="1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Oswald Medium"/>
              <a:cs typeface="Arial" panose="020B0604020202020204" pitchFamily="34" charset="0"/>
              <a:sym typeface="Oswald Medium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id-ID" dirty="0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Score: 4,01</a:t>
            </a:r>
            <a:endParaRPr sz="2700" dirty="0">
              <a:solidFill>
                <a:schemeClr val="dk1"/>
              </a:solidFill>
              <a:latin typeface="+mj-lt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425" name="Google Shape;2425;p420"/>
          <p:cNvSpPr/>
          <p:nvPr/>
        </p:nvSpPr>
        <p:spPr>
          <a:xfrm>
            <a:off x="5754990" y="3313489"/>
            <a:ext cx="216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d-ID" b="1" dirty="0">
                <a:solidFill>
                  <a:schemeClr val="dk1"/>
                </a:solidFill>
                <a:latin typeface="Arial" panose="020B0604020202020204" pitchFamily="34" charset="0"/>
                <a:ea typeface="Oswald Medium"/>
                <a:cs typeface="Arial" panose="020B0604020202020204" pitchFamily="34" charset="0"/>
                <a:sym typeface="Oswald Medium"/>
              </a:rPr>
              <a:t>MOTIVATION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Oswald Medium"/>
              <a:cs typeface="Arial" panose="020B0604020202020204" pitchFamily="34" charset="0"/>
              <a:sym typeface="Oswal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id-ID" sz="1100" dirty="0" err="1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Score</a:t>
            </a:r>
            <a:r>
              <a:rPr lang="id-ID" sz="1100" dirty="0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: 3,80</a:t>
            </a:r>
            <a:endParaRPr dirty="0">
              <a:solidFill>
                <a:schemeClr val="dk1"/>
              </a:solidFill>
              <a:latin typeface="+mj-lt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2427" name="Google Shape;2427;p420"/>
          <p:cNvSpPr/>
          <p:nvPr/>
        </p:nvSpPr>
        <p:spPr>
          <a:xfrm>
            <a:off x="5754990" y="4546489"/>
            <a:ext cx="21666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id-ID" b="1" dirty="0">
                <a:solidFill>
                  <a:schemeClr val="dk1"/>
                </a:solidFill>
                <a:latin typeface="Arial" panose="020B0604020202020204" pitchFamily="34" charset="0"/>
                <a:ea typeface="Oswald Medium"/>
                <a:cs typeface="Arial" panose="020B0604020202020204" pitchFamily="34" charset="0"/>
                <a:sym typeface="Oswald Medium"/>
              </a:rPr>
              <a:t>CONFIDENCE</a:t>
            </a:r>
            <a:endParaRPr b="1" dirty="0">
              <a:solidFill>
                <a:schemeClr val="dk1"/>
              </a:solidFill>
              <a:latin typeface="Arial" panose="020B0604020202020204" pitchFamily="34" charset="0"/>
              <a:ea typeface="Oswald Medium"/>
              <a:cs typeface="Arial" panose="020B0604020202020204" pitchFamily="34" charset="0"/>
              <a:sym typeface="Oswald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id-ID" sz="1100" dirty="0" err="1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Score</a:t>
            </a:r>
            <a:r>
              <a:rPr lang="id-ID" sz="1100" dirty="0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: 3,82</a:t>
            </a:r>
            <a:endParaRPr dirty="0">
              <a:solidFill>
                <a:schemeClr val="dk1"/>
              </a:solidFill>
              <a:latin typeface="+mj-lt"/>
              <a:ea typeface="Oswald Medium"/>
              <a:cs typeface="Oswald Medium"/>
              <a:sym typeface="Oswald Medium"/>
            </a:endParaRPr>
          </a:p>
        </p:txBody>
      </p:sp>
      <p:sp>
        <p:nvSpPr>
          <p:cNvPr id="3" name="Google Shape;2419;p420">
            <a:extLst>
              <a:ext uri="{FF2B5EF4-FFF2-40B4-BE49-F238E27FC236}">
                <a16:creationId xmlns:a16="http://schemas.microsoft.com/office/drawing/2014/main" id="{66BDFC98-62FB-0A59-6035-321C96606C89}"/>
              </a:ext>
            </a:extLst>
          </p:cNvPr>
          <p:cNvSpPr/>
          <p:nvPr/>
        </p:nvSpPr>
        <p:spPr>
          <a:xfrm>
            <a:off x="5752277" y="3095126"/>
            <a:ext cx="1550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-ID" sz="1300" dirty="0" err="1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Option</a:t>
            </a:r>
            <a:r>
              <a:rPr lang="id-ID" sz="1300" dirty="0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 2</a:t>
            </a:r>
            <a:endParaRPr sz="1300" dirty="0">
              <a:solidFill>
                <a:schemeClr val="dk1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4" name="Google Shape;2419;p420">
            <a:extLst>
              <a:ext uri="{FF2B5EF4-FFF2-40B4-BE49-F238E27FC236}">
                <a16:creationId xmlns:a16="http://schemas.microsoft.com/office/drawing/2014/main" id="{515E8F56-4A8C-6E00-EEBF-BB363665BBBF}"/>
              </a:ext>
            </a:extLst>
          </p:cNvPr>
          <p:cNvSpPr/>
          <p:nvPr/>
        </p:nvSpPr>
        <p:spPr>
          <a:xfrm>
            <a:off x="5752277" y="4314326"/>
            <a:ext cx="1550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id-ID" sz="1300" dirty="0" err="1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Option</a:t>
            </a:r>
            <a:r>
              <a:rPr lang="id-ID" sz="1300" dirty="0">
                <a:solidFill>
                  <a:schemeClr val="dk1"/>
                </a:solidFill>
                <a:latin typeface="+mj-lt"/>
                <a:ea typeface="Lato"/>
                <a:cs typeface="Lato"/>
                <a:sym typeface="Lato"/>
              </a:rPr>
              <a:t> 3</a:t>
            </a:r>
            <a:endParaRPr sz="1300" dirty="0">
              <a:solidFill>
                <a:schemeClr val="dk1"/>
              </a:solidFill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FEDBC-D2D3-77CE-D938-18B28C4800C9}"/>
              </a:ext>
            </a:extLst>
          </p:cNvPr>
          <p:cNvSpPr txBox="1"/>
          <p:nvPr/>
        </p:nvSpPr>
        <p:spPr>
          <a:xfrm>
            <a:off x="11469685" y="6527337"/>
            <a:ext cx="2140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004C808-0E49-4EB3-A461-F7C7B2B4B5D5}" type="slidenum">
              <a:rPr lang="en-GB" sz="800" smtClean="0"/>
              <a:pPr algn="r"/>
              <a:t>7</a:t>
            </a:fld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9">
            <a:extLst>
              <a:ext uri="{FF2B5EF4-FFF2-40B4-BE49-F238E27FC236}">
                <a16:creationId xmlns:a16="http://schemas.microsoft.com/office/drawing/2014/main" id="{5E66F1C0-C4A5-EB58-B53A-4C375C996CA0}"/>
              </a:ext>
            </a:extLst>
          </p:cNvPr>
          <p:cNvSpPr txBox="1"/>
          <p:nvPr/>
        </p:nvSpPr>
        <p:spPr>
          <a:xfrm>
            <a:off x="4564391" y="4778223"/>
            <a:ext cx="3870618" cy="30777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effectLst/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altLang="ko-KR" sz="1000" dirty="0">
                <a:solidFill>
                  <a:srgbClr val="9BDC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is a complete presentation graphic package it gives you everything you need to produce a professional-looking presentation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393AC78-7837-A091-BAF4-1EC222421760}"/>
              </a:ext>
            </a:extLst>
          </p:cNvPr>
          <p:cNvSpPr txBox="1">
            <a:spLocks/>
          </p:cNvSpPr>
          <p:nvPr/>
        </p:nvSpPr>
        <p:spPr>
          <a:xfrm>
            <a:off x="4564391" y="4340721"/>
            <a:ext cx="4824586" cy="32974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000" b="0" kern="120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9BDCE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 SUB TITLE</a:t>
            </a:r>
            <a:endParaRPr lang="ko-KR" altLang="en-US" dirty="0">
              <a:solidFill>
                <a:srgbClr val="9BDCE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텍스트 개체 틀 2">
            <a:extLst>
              <a:ext uri="{FF2B5EF4-FFF2-40B4-BE49-F238E27FC236}">
                <a16:creationId xmlns:a16="http://schemas.microsoft.com/office/drawing/2014/main" id="{D5834B7F-2A0C-501C-826C-53220384797F}"/>
              </a:ext>
            </a:extLst>
          </p:cNvPr>
          <p:cNvSpPr txBox="1">
            <a:spLocks/>
          </p:cNvSpPr>
          <p:nvPr/>
        </p:nvSpPr>
        <p:spPr>
          <a:xfrm>
            <a:off x="4564391" y="3607847"/>
            <a:ext cx="4812726" cy="66290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50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9BDCE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SLIDE COPY</a:t>
            </a:r>
            <a:endParaRPr lang="ko-KR" altLang="en-US" dirty="0">
              <a:solidFill>
                <a:srgbClr val="9BDCEB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cxnSp>
        <p:nvCxnSpPr>
          <p:cNvPr id="14" name="직선 연결선 2096">
            <a:extLst>
              <a:ext uri="{FF2B5EF4-FFF2-40B4-BE49-F238E27FC236}">
                <a16:creationId xmlns:a16="http://schemas.microsoft.com/office/drawing/2014/main" id="{A61A3B3A-4EC7-952F-9867-C2296A168B5E}"/>
              </a:ext>
            </a:extLst>
          </p:cNvPr>
          <p:cNvCxnSpPr>
            <a:cxnSpLocks/>
          </p:cNvCxnSpPr>
          <p:nvPr/>
        </p:nvCxnSpPr>
        <p:spPr>
          <a:xfrm>
            <a:off x="4564391" y="4713835"/>
            <a:ext cx="3802038" cy="0"/>
          </a:xfrm>
          <a:prstGeom prst="line">
            <a:avLst/>
          </a:prstGeom>
          <a:ln w="12700">
            <a:solidFill>
              <a:srgbClr val="9BDC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D1C934B9-B976-DD22-ADF4-1337E71C2CA3}"/>
              </a:ext>
            </a:extLst>
          </p:cNvPr>
          <p:cNvSpPr/>
          <p:nvPr/>
        </p:nvSpPr>
        <p:spPr>
          <a:xfrm rot="5400000">
            <a:off x="-1444622" y="1444621"/>
            <a:ext cx="6920826" cy="4031584"/>
          </a:xfrm>
          <a:custGeom>
            <a:avLst/>
            <a:gdLst>
              <a:gd name="connsiteX0" fmla="*/ 6097285 w 12193284"/>
              <a:gd name="connsiteY0" fmla="*/ 0 h 66291"/>
              <a:gd name="connsiteX1" fmla="*/ 6096000 w 12193284"/>
              <a:gd name="connsiteY1" fmla="*/ 0 h 66291"/>
              <a:gd name="connsiteX2" fmla="*/ 0 w 12193284"/>
              <a:gd name="connsiteY2" fmla="*/ 0 h 66291"/>
              <a:gd name="connsiteX3" fmla="*/ 0 w 12193284"/>
              <a:gd name="connsiteY3" fmla="*/ 66292 h 66291"/>
              <a:gd name="connsiteX4" fmla="*/ 6096000 w 12193284"/>
              <a:gd name="connsiteY4" fmla="*/ 66292 h 66291"/>
              <a:gd name="connsiteX5" fmla="*/ 6097285 w 12193284"/>
              <a:gd name="connsiteY5" fmla="*/ 66292 h 66291"/>
              <a:gd name="connsiteX6" fmla="*/ 12193284 w 12193284"/>
              <a:gd name="connsiteY6" fmla="*/ 66292 h 66291"/>
              <a:gd name="connsiteX7" fmla="*/ 12193284 w 12193284"/>
              <a:gd name="connsiteY7" fmla="*/ 0 h 66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3284" h="66291">
                <a:moveTo>
                  <a:pt x="6097285" y="0"/>
                </a:moveTo>
                <a:lnTo>
                  <a:pt x="6096000" y="0"/>
                </a:lnTo>
                <a:lnTo>
                  <a:pt x="0" y="0"/>
                </a:lnTo>
                <a:lnTo>
                  <a:pt x="0" y="66292"/>
                </a:lnTo>
                <a:lnTo>
                  <a:pt x="6096000" y="66292"/>
                </a:lnTo>
                <a:lnTo>
                  <a:pt x="6097285" y="66292"/>
                </a:lnTo>
                <a:lnTo>
                  <a:pt x="12193284" y="66292"/>
                </a:lnTo>
                <a:lnTo>
                  <a:pt x="12193284" y="0"/>
                </a:lnTo>
                <a:close/>
              </a:path>
            </a:pathLst>
          </a:custGeom>
          <a:solidFill>
            <a:srgbClr val="9BDCEB"/>
          </a:solidFill>
          <a:ln w="64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81BABE7-34D1-453E-3321-85B5EC04AB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74"/>
          <a:stretch/>
        </p:blipFill>
        <p:spPr>
          <a:xfrm>
            <a:off x="10655710" y="222225"/>
            <a:ext cx="1165121" cy="626918"/>
          </a:xfrm>
          <a:prstGeom prst="rect">
            <a:avLst/>
          </a:prstGeom>
        </p:spPr>
      </p:pic>
      <p:sp>
        <p:nvSpPr>
          <p:cNvPr id="4" name="텍스트 개체 틀 2">
            <a:extLst>
              <a:ext uri="{FF2B5EF4-FFF2-40B4-BE49-F238E27FC236}">
                <a16:creationId xmlns:a16="http://schemas.microsoft.com/office/drawing/2014/main" id="{D08A0DFE-15AC-A85A-8749-11927FF86FB9}"/>
              </a:ext>
            </a:extLst>
          </p:cNvPr>
          <p:cNvSpPr txBox="1">
            <a:spLocks/>
          </p:cNvSpPr>
          <p:nvPr/>
        </p:nvSpPr>
        <p:spPr>
          <a:xfrm>
            <a:off x="4564391" y="1953703"/>
            <a:ext cx="3632620" cy="1563086"/>
          </a:xfrm>
          <a:prstGeom prst="rect">
            <a:avLst/>
          </a:prstGeom>
          <a:effectLst/>
        </p:spPr>
        <p:txBody>
          <a:bodyPr lIns="0" tIns="0" rIns="0" bIns="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2000" b="1" kern="1200" baseline="0">
                <a:solidFill>
                  <a:schemeClr val="tx1"/>
                </a:solidFill>
                <a:latin typeface="Tahoma" panose="020B0604030504040204" pitchFamily="34" charset="0"/>
                <a:ea typeface="+mn-ea"/>
                <a:cs typeface="Tahoma" panose="020B0604030504040204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8288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6575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5350" indent="-2682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83B577"/>
              </a:buClr>
              <a:buFont typeface="Arial" panose="020B0604020202020204" pitchFamily="34" charset="0"/>
              <a:buChar char="­"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rgbClr val="EDB25E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02</a:t>
            </a:r>
            <a:endParaRPr lang="ko-KR" altLang="en-US" dirty="0">
              <a:solidFill>
                <a:srgbClr val="EDB25E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4CE1ED80-F68E-F14D-AE8D-7240FCEFE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28654" y="1723925"/>
            <a:ext cx="1602929" cy="169274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4E2E022-F4F3-ED87-F385-D2BF849A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16213" y="5171318"/>
            <a:ext cx="1602929" cy="169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64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oogle Shape;3002;p435">
            <a:extLst>
              <a:ext uri="{FF2B5EF4-FFF2-40B4-BE49-F238E27FC236}">
                <a16:creationId xmlns:a16="http://schemas.microsoft.com/office/drawing/2014/main" id="{0775DE48-9ADF-46CC-803F-76CACA45CC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899124"/>
              </p:ext>
            </p:extLst>
          </p:nvPr>
        </p:nvGraphicFramePr>
        <p:xfrm>
          <a:off x="481918" y="1287096"/>
          <a:ext cx="8963479" cy="428380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945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8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94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94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0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0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7095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1200" b="1" u="none" strike="noStrike" cap="none" dirty="0">
                          <a:solidFill>
                            <a:srgbClr val="385B52"/>
                          </a:solidFill>
                          <a:sym typeface="Oswald Medium"/>
                        </a:rPr>
                        <a:t>What? </a:t>
                      </a:r>
                      <a:endParaRPr sz="1500" b="1" dirty="0">
                        <a:solidFill>
                          <a:srgbClr val="385B52"/>
                        </a:solidFill>
                        <a:latin typeface="Rift" panose="00000500000000000000" pitchFamily="50" charset="0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1200" b="1" u="none" strike="noStrike" cap="none" dirty="0">
                          <a:solidFill>
                            <a:srgbClr val="9BDCEB"/>
                          </a:solidFill>
                          <a:sym typeface="Oswald Medium"/>
                        </a:rPr>
                        <a:t>Lorem Ipsum</a:t>
                      </a:r>
                      <a:endParaRPr lang="en-US" sz="1200" b="1" u="none" strike="noStrike" cap="none" dirty="0">
                        <a:solidFill>
                          <a:srgbClr val="9BDCEB"/>
                        </a:solidFill>
                        <a:sym typeface="Oswald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1200" b="1" u="none" strike="noStrike" cap="none" dirty="0">
                          <a:solidFill>
                            <a:srgbClr val="9BDCEB"/>
                          </a:solidFill>
                          <a:sym typeface="Oswald Medium"/>
                        </a:rPr>
                        <a:t> is simply </a:t>
                      </a:r>
                      <a:endParaRPr sz="1500" b="1" dirty="0">
                        <a:solidFill>
                          <a:srgbClr val="9BDCEB"/>
                        </a:solidFill>
                        <a:latin typeface="Rift" panose="00000500000000000000" pitchFamily="50" charset="0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1200" b="1" u="none" strike="noStrike" cap="none" dirty="0">
                          <a:solidFill>
                            <a:srgbClr val="9BDCEB"/>
                          </a:solidFill>
                          <a:sym typeface="Oswald Medium"/>
                        </a:rPr>
                        <a:t>Lorem Ipsum </a:t>
                      </a:r>
                      <a:endParaRPr lang="en-US" sz="1200" b="1" u="none" strike="noStrike" cap="none" dirty="0">
                        <a:solidFill>
                          <a:srgbClr val="9BDCEB"/>
                        </a:solidFill>
                        <a:sym typeface="Oswald Medium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1200" b="1" u="none" strike="noStrike" cap="none" dirty="0">
                          <a:solidFill>
                            <a:srgbClr val="9BDCEB"/>
                          </a:solidFill>
                          <a:sym typeface="Oswald Medium"/>
                        </a:rPr>
                        <a:t>is simply </a:t>
                      </a:r>
                      <a:endParaRPr sz="1500" b="1" dirty="0">
                        <a:solidFill>
                          <a:srgbClr val="9BDCEB"/>
                        </a:solidFill>
                        <a:latin typeface="Rift" panose="00000500000000000000" pitchFamily="50" charset="0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1200" b="1" u="none" strike="noStrike" cap="none" dirty="0">
                          <a:solidFill>
                            <a:srgbClr val="9BDCEB"/>
                          </a:solidFill>
                          <a:sym typeface="Oswald Medium"/>
                        </a:rPr>
                        <a:t>Lorem Ipsum</a:t>
                      </a:r>
                      <a:endParaRPr sz="1500" b="1" dirty="0">
                        <a:solidFill>
                          <a:srgbClr val="9BDCEB"/>
                        </a:solidFill>
                        <a:latin typeface="Rift" panose="00000500000000000000" pitchFamily="50" charset="0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1200" b="1" u="none" strike="noStrike" cap="none" dirty="0">
                          <a:solidFill>
                            <a:srgbClr val="9BDCEB"/>
                          </a:solidFill>
                          <a:sym typeface="Oswald Medium"/>
                        </a:rPr>
                        <a:t>Lorem Ipsum is simply </a:t>
                      </a:r>
                      <a:endParaRPr sz="1500" b="1" dirty="0">
                        <a:solidFill>
                          <a:srgbClr val="9BDCEB"/>
                        </a:solidFill>
                        <a:latin typeface="Rift" panose="00000500000000000000" pitchFamily="50" charset="0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1200" b="1" u="none" strike="noStrike" cap="none" dirty="0">
                          <a:solidFill>
                            <a:srgbClr val="9BDCEB"/>
                          </a:solidFill>
                          <a:sym typeface="Oswald Medium"/>
                        </a:rPr>
                        <a:t>Lorem Ipsum is simply </a:t>
                      </a:r>
                      <a:endParaRPr sz="1500" b="1" dirty="0">
                        <a:solidFill>
                          <a:srgbClr val="9BDCEB"/>
                        </a:solidFill>
                        <a:latin typeface="Rift" panose="00000500000000000000" pitchFamily="50" charset="0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endParaRPr sz="1500" b="1" dirty="0">
                        <a:solidFill>
                          <a:srgbClr val="9BDCEB"/>
                        </a:solidFill>
                        <a:latin typeface="Rift" panose="00000500000000000000" pitchFamily="50" charset="0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21446" marR="21446" marT="21446" marB="2144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952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1200" b="1" u="none" strike="noStrike" cap="none" dirty="0">
                          <a:solidFill>
                            <a:srgbClr val="385B52"/>
                          </a:solidFill>
                          <a:sym typeface="Oswald Medium"/>
                        </a:rPr>
                        <a:t>How? </a:t>
                      </a:r>
                      <a:endParaRPr sz="1500" b="1" dirty="0">
                        <a:solidFill>
                          <a:srgbClr val="385B52"/>
                        </a:solidFill>
                        <a:latin typeface="Rift" panose="00000500000000000000" pitchFamily="50" charset="0"/>
                        <a:ea typeface="Oswald Medium"/>
                        <a:cs typeface="Oswald Medium"/>
                        <a:sym typeface="Oswald Medium"/>
                      </a:endParaRPr>
                    </a:p>
                  </a:txBody>
                  <a:tcPr marL="77204" marR="77204" marT="38602" marB="38602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 dirty="0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 dirty="0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 dirty="0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952"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 dirty="0" err="1">
                          <a:solidFill>
                            <a:schemeClr val="dk1"/>
                          </a:solidFill>
                          <a:sym typeface="Lato"/>
                        </a:rPr>
                        <a:t>Lorem</a:t>
                      </a:r>
                      <a:r>
                        <a:rPr lang="id-ID" sz="900" b="1" u="none" strike="noStrike" cap="none" dirty="0">
                          <a:solidFill>
                            <a:schemeClr val="dk1"/>
                          </a:solidFill>
                          <a:sym typeface="Lato"/>
                        </a:rPr>
                        <a:t> </a:t>
                      </a:r>
                      <a:r>
                        <a:rPr lang="id-ID" sz="900" b="1" u="none" strike="noStrike" cap="none" dirty="0" err="1">
                          <a:solidFill>
                            <a:schemeClr val="dk1"/>
                          </a:solidFill>
                          <a:sym typeface="Lato"/>
                        </a:rPr>
                        <a:t>Ipsum</a:t>
                      </a:r>
                      <a:r>
                        <a:rPr lang="id-ID" sz="900" b="1" u="none" strike="noStrike" cap="none" dirty="0">
                          <a:solidFill>
                            <a:schemeClr val="dk1"/>
                          </a:solidFill>
                          <a:sym typeface="Lato"/>
                        </a:rPr>
                        <a:t> </a:t>
                      </a:r>
                      <a:r>
                        <a:rPr lang="id-ID" sz="900" b="1" u="none" strike="noStrike" cap="none" dirty="0" err="1">
                          <a:solidFill>
                            <a:schemeClr val="dk1"/>
                          </a:solidFill>
                          <a:sym typeface="Lato"/>
                        </a:rPr>
                        <a:t>is</a:t>
                      </a:r>
                      <a:r>
                        <a:rPr lang="id-ID" sz="900" b="1" u="none" strike="noStrike" cap="none" dirty="0">
                          <a:solidFill>
                            <a:schemeClr val="dk1"/>
                          </a:solidFill>
                          <a:sym typeface="Lato"/>
                        </a:rPr>
                        <a:t> </a:t>
                      </a:r>
                      <a:r>
                        <a:rPr lang="id-ID" sz="900" b="1" u="none" strike="noStrike" cap="none" dirty="0" err="1">
                          <a:solidFill>
                            <a:schemeClr val="dk1"/>
                          </a:solidFill>
                          <a:sym typeface="Lato"/>
                        </a:rPr>
                        <a:t>simply</a:t>
                      </a:r>
                      <a:r>
                        <a:rPr lang="id-ID" sz="900" b="1" u="none" strike="noStrike" cap="none" dirty="0">
                          <a:solidFill>
                            <a:schemeClr val="dk1"/>
                          </a:solidFill>
                          <a:sym typeface="Lato"/>
                        </a:rPr>
                        <a:t>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 dirty="0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 dirty="0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0952">
                <a:tc vMerge="1">
                  <a:txBody>
                    <a:bodyPr/>
                    <a:lstStyle/>
                    <a:p>
                      <a:endParaRPr lang="en-A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 dirty="0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 dirty="0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r>
                        <a:rPr lang="id-ID" sz="900" b="1" u="none" strike="noStrike" cap="none" dirty="0">
                          <a:solidFill>
                            <a:schemeClr val="dk1"/>
                          </a:solidFill>
                          <a:sym typeface="Lato"/>
                        </a:rPr>
                        <a:t>Lorem Ipsum is simply </a:t>
                      </a: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3585F"/>
                        </a:buClr>
                        <a:buSzPts val="1400"/>
                        <a:buFont typeface="Arial"/>
                        <a:buNone/>
                      </a:pPr>
                      <a:endParaRPr sz="900" b="1" dirty="0">
                        <a:solidFill>
                          <a:schemeClr val="dk1"/>
                        </a:solidFill>
                        <a:latin typeface="Rift" panose="00000500000000000000" pitchFamily="50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21446" marR="21446" marT="21446" marB="2144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Graphic 117">
            <a:extLst>
              <a:ext uri="{FF2B5EF4-FFF2-40B4-BE49-F238E27FC236}">
                <a16:creationId xmlns:a16="http://schemas.microsoft.com/office/drawing/2014/main" id="{34B560E1-C755-A43B-9E31-4FBA624301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1978" y="1646768"/>
            <a:ext cx="10666" cy="69148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E51BE8-9BD5-F8AE-D811-B24827AB2F84}"/>
              </a:ext>
            </a:extLst>
          </p:cNvPr>
          <p:cNvCxnSpPr>
            <a:cxnSpLocks/>
          </p:cNvCxnSpPr>
          <p:nvPr/>
        </p:nvCxnSpPr>
        <p:spPr>
          <a:xfrm>
            <a:off x="1422664" y="2422597"/>
            <a:ext cx="6773014" cy="0"/>
          </a:xfrm>
          <a:prstGeom prst="line">
            <a:avLst/>
          </a:prstGeom>
          <a:ln>
            <a:solidFill>
              <a:srgbClr val="B2B2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B2CE4C0-99C8-2DE3-A3D2-9662B9935947}"/>
              </a:ext>
            </a:extLst>
          </p:cNvPr>
          <p:cNvCxnSpPr>
            <a:cxnSpLocks/>
          </p:cNvCxnSpPr>
          <p:nvPr/>
        </p:nvCxnSpPr>
        <p:spPr>
          <a:xfrm>
            <a:off x="1422664" y="1588010"/>
            <a:ext cx="0" cy="406123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phic 117">
            <a:extLst>
              <a:ext uri="{FF2B5EF4-FFF2-40B4-BE49-F238E27FC236}">
                <a16:creationId xmlns:a16="http://schemas.microsoft.com/office/drawing/2014/main" id="{6DD32374-DAE0-AD3D-D9BE-C014B330F8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5262" y="1646768"/>
            <a:ext cx="10666" cy="691489"/>
          </a:xfrm>
          <a:prstGeom prst="rect">
            <a:avLst/>
          </a:prstGeom>
        </p:spPr>
      </p:pic>
      <p:pic>
        <p:nvPicPr>
          <p:cNvPr id="9" name="Graphic 117">
            <a:extLst>
              <a:ext uri="{FF2B5EF4-FFF2-40B4-BE49-F238E27FC236}">
                <a16:creationId xmlns:a16="http://schemas.microsoft.com/office/drawing/2014/main" id="{153AC83E-A4D1-9B70-F4A1-4AB05FAFF0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032" y="1646768"/>
            <a:ext cx="10666" cy="691489"/>
          </a:xfrm>
          <a:prstGeom prst="rect">
            <a:avLst/>
          </a:prstGeom>
        </p:spPr>
      </p:pic>
      <p:pic>
        <p:nvPicPr>
          <p:cNvPr id="10" name="Graphic 117">
            <a:extLst>
              <a:ext uri="{FF2B5EF4-FFF2-40B4-BE49-F238E27FC236}">
                <a16:creationId xmlns:a16="http://schemas.microsoft.com/office/drawing/2014/main" id="{00C521F4-CC66-A8A4-02FD-C3C7F76391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608" y="1646768"/>
            <a:ext cx="10666" cy="691489"/>
          </a:xfrm>
          <a:prstGeom prst="rect">
            <a:avLst/>
          </a:prstGeom>
        </p:spPr>
      </p:pic>
      <p:pic>
        <p:nvPicPr>
          <p:cNvPr id="11" name="Graphic 117">
            <a:extLst>
              <a:ext uri="{FF2B5EF4-FFF2-40B4-BE49-F238E27FC236}">
                <a16:creationId xmlns:a16="http://schemas.microsoft.com/office/drawing/2014/main" id="{05EFD849-2EEC-EA05-8A27-50336EB266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5012" y="1646768"/>
            <a:ext cx="10666" cy="6914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A8CCE87-B594-6B4B-07F5-FA0133D13D97}"/>
              </a:ext>
            </a:extLst>
          </p:cNvPr>
          <p:cNvSpPr/>
          <p:nvPr/>
        </p:nvSpPr>
        <p:spPr>
          <a:xfrm>
            <a:off x="1376945" y="1588010"/>
            <a:ext cx="45719" cy="834587"/>
          </a:xfrm>
          <a:prstGeom prst="rect">
            <a:avLst/>
          </a:prstGeom>
          <a:solidFill>
            <a:srgbClr val="9BDC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0F9E90-42B2-13E3-FC5F-37D178F068BF}"/>
              </a:ext>
            </a:extLst>
          </p:cNvPr>
          <p:cNvSpPr/>
          <p:nvPr/>
        </p:nvSpPr>
        <p:spPr>
          <a:xfrm>
            <a:off x="1376945" y="3390833"/>
            <a:ext cx="45719" cy="834587"/>
          </a:xfrm>
          <a:prstGeom prst="rect">
            <a:avLst/>
          </a:prstGeom>
          <a:solidFill>
            <a:srgbClr val="385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EC1080-558B-0656-A70C-EFA4984EA37F}"/>
              </a:ext>
            </a:extLst>
          </p:cNvPr>
          <p:cNvSpPr txBox="1"/>
          <p:nvPr/>
        </p:nvSpPr>
        <p:spPr>
          <a:xfrm>
            <a:off x="11469685" y="6527337"/>
            <a:ext cx="21408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fld id="{5004C808-0E49-4EB3-A461-F7C7B2B4B5D5}" type="slidenum">
              <a:rPr lang="en-GB" sz="800" smtClean="0"/>
              <a:pPr algn="r"/>
              <a:t>9</a:t>
            </a:fld>
            <a:endParaRPr lang="en-US" sz="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A5C996-7B97-6727-A40D-715D8647A68C}"/>
              </a:ext>
            </a:extLst>
          </p:cNvPr>
          <p:cNvSpPr txBox="1"/>
          <p:nvPr/>
        </p:nvSpPr>
        <p:spPr>
          <a:xfrm>
            <a:off x="742950" y="306734"/>
            <a:ext cx="108318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9BDCEB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COLUMN TEXT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35049F50-79D9-C3B7-74D4-84E9F82D8E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950" y="886300"/>
            <a:ext cx="3838575" cy="1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960527"/>
      </p:ext>
    </p:extLst>
  </p:cSld>
  <p:clrMapOvr>
    <a:masterClrMapping/>
  </p:clrMapOvr>
</p:sld>
</file>

<file path=ppt/theme/theme1.xml><?xml version="1.0" encoding="utf-8"?>
<a:theme xmlns:a="http://schemas.openxmlformats.org/drawingml/2006/main" name="DAR_PPTTemplate_v1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R_PPTTemplate_v1" id="{3C27EBC2-970A-4387-9805-1981CE69CDBE}" vid="{B2F144A0-F78F-4EF9-B7B1-B4810AA851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EBD44B70A69D4CA1D6169EE3DDF473" ma:contentTypeVersion="0" ma:contentTypeDescription="Create a new document." ma:contentTypeScope="" ma:versionID="94cc0c587b17646b411558d3174371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5D6E6A-F0DD-441C-BBE0-C0C1CFF978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352781C-A6AB-4312-A0B3-FDDA6AE1AB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03405D7-20A4-4193-9E15-11A738D344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558</Words>
  <Application>Microsoft Macintosh PowerPoint</Application>
  <PresentationFormat>Widescreen</PresentationFormat>
  <Paragraphs>104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Calibri</vt:lpstr>
      <vt:lpstr>Lato</vt:lpstr>
      <vt:lpstr>Oswald Medium</vt:lpstr>
      <vt:lpstr>Rift</vt:lpstr>
      <vt:lpstr>DAR_PPTTemplate_v1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</cp:revision>
  <dcterms:created xsi:type="dcterms:W3CDTF">2015-10-16T10:07:51Z</dcterms:created>
  <dcterms:modified xsi:type="dcterms:W3CDTF">2022-12-18T13:25:12Z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0x010100CCEBD44B70A69D4CA1D6169EE3DDF473</vt:lpwstr>
  </property>
</Properties>
</file>